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26"/>
  </p:notesMasterIdLst>
  <p:sldIdLst>
    <p:sldId id="256" r:id="rId2"/>
    <p:sldId id="257" r:id="rId3"/>
    <p:sldId id="258" r:id="rId4"/>
    <p:sldId id="260" r:id="rId5"/>
    <p:sldId id="261" r:id="rId6"/>
    <p:sldId id="262" r:id="rId7"/>
    <p:sldId id="263" r:id="rId8"/>
    <p:sldId id="259" r:id="rId9"/>
    <p:sldId id="269" r:id="rId10"/>
    <p:sldId id="264" r:id="rId11"/>
    <p:sldId id="265" r:id="rId12"/>
    <p:sldId id="266" r:id="rId13"/>
    <p:sldId id="267" r:id="rId14"/>
    <p:sldId id="268" r:id="rId15"/>
    <p:sldId id="270" r:id="rId16"/>
    <p:sldId id="280" r:id="rId17"/>
    <p:sldId id="272" r:id="rId18"/>
    <p:sldId id="273" r:id="rId19"/>
    <p:sldId id="274" r:id="rId20"/>
    <p:sldId id="275" r:id="rId21"/>
    <p:sldId id="276" r:id="rId22"/>
    <p:sldId id="277" r:id="rId23"/>
    <p:sldId id="279" r:id="rId24"/>
    <p:sldId id="278" r:id="rId25"/>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133368-59BB-76FE-4FD8-7F79F5461811}" v="26" dt="2024-09-23T18:49:31.030"/>
    <p1510:client id="{47113842-AF5B-1F7F-7105-0B51D7A7D736}" v="844" dt="2024-09-23T19:17:13.279"/>
    <p1510:client id="{73FBDBE2-C6DA-4AFD-80DA-079A23835E88}" v="29" dt="2024-09-23T19:30:33.240"/>
    <p1510:client id="{C9DCE457-9B4D-0D69-151F-ED3E8E94FA9D}" v="1" dt="2024-09-23T19:35:19.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Moody" userId="S::jasonmoody@spokanesymphony.org::60349c00-b71e-4253-84c9-9f9c8c319e44" providerId="AD" clId="Web-{47113842-AF5B-1F7F-7105-0B51D7A7D736}"/>
    <pc:docChg chg="addSld modSld">
      <pc:chgData name="Jason Moody" userId="S::jasonmoody@spokanesymphony.org::60349c00-b71e-4253-84c9-9f9c8c319e44" providerId="AD" clId="Web-{47113842-AF5B-1F7F-7105-0B51D7A7D736}" dt="2024-09-23T19:17:11.435" v="705" actId="20577"/>
      <pc:docMkLst>
        <pc:docMk/>
      </pc:docMkLst>
      <pc:sldChg chg="modSp">
        <pc:chgData name="Jason Moody" userId="S::jasonmoody@spokanesymphony.org::60349c00-b71e-4253-84c9-9f9c8c319e44" providerId="AD" clId="Web-{47113842-AF5B-1F7F-7105-0B51D7A7D736}" dt="2024-09-23T18:59:10.446" v="260" actId="20577"/>
        <pc:sldMkLst>
          <pc:docMk/>
          <pc:sldMk cId="1068980901" sldId="257"/>
        </pc:sldMkLst>
        <pc:spChg chg="mod">
          <ac:chgData name="Jason Moody" userId="S::jasonmoody@spokanesymphony.org::60349c00-b71e-4253-84c9-9f9c8c319e44" providerId="AD" clId="Web-{47113842-AF5B-1F7F-7105-0B51D7A7D736}" dt="2024-09-23T18:59:10.446" v="260" actId="20577"/>
          <ac:spMkLst>
            <pc:docMk/>
            <pc:sldMk cId="1068980901" sldId="257"/>
            <ac:spMk id="3" creationId="{031397A8-6D7C-BDA1-9C3C-D0FCB872C3C5}"/>
          </ac:spMkLst>
        </pc:spChg>
      </pc:sldChg>
      <pc:sldChg chg="modSp">
        <pc:chgData name="Jason Moody" userId="S::jasonmoody@spokanesymphony.org::60349c00-b71e-4253-84c9-9f9c8c319e44" providerId="AD" clId="Web-{47113842-AF5B-1F7F-7105-0B51D7A7D736}" dt="2024-09-23T18:58:56.727" v="258" actId="20577"/>
        <pc:sldMkLst>
          <pc:docMk/>
          <pc:sldMk cId="2940434787" sldId="258"/>
        </pc:sldMkLst>
        <pc:spChg chg="mod">
          <ac:chgData name="Jason Moody" userId="S::jasonmoody@spokanesymphony.org::60349c00-b71e-4253-84c9-9f9c8c319e44" providerId="AD" clId="Web-{47113842-AF5B-1F7F-7105-0B51D7A7D736}" dt="2024-09-23T18:58:51.820" v="257" actId="20577"/>
          <ac:spMkLst>
            <pc:docMk/>
            <pc:sldMk cId="2940434787" sldId="258"/>
            <ac:spMk id="5" creationId="{942FCDB3-0342-82F9-4491-3577A8E71594}"/>
          </ac:spMkLst>
        </pc:spChg>
        <pc:spChg chg="mod">
          <ac:chgData name="Jason Moody" userId="S::jasonmoody@spokanesymphony.org::60349c00-b71e-4253-84c9-9f9c8c319e44" providerId="AD" clId="Web-{47113842-AF5B-1F7F-7105-0B51D7A7D736}" dt="2024-09-23T18:58:56.727" v="258" actId="20577"/>
          <ac:spMkLst>
            <pc:docMk/>
            <pc:sldMk cId="2940434787" sldId="258"/>
            <ac:spMk id="8" creationId="{6B6E99F3-BB63-5E0C-A6DD-84600031814F}"/>
          </ac:spMkLst>
        </pc:spChg>
        <pc:spChg chg="mod">
          <ac:chgData name="Jason Moody" userId="S::jasonmoody@spokanesymphony.org::60349c00-b71e-4253-84c9-9f9c8c319e44" providerId="AD" clId="Web-{47113842-AF5B-1F7F-7105-0B51D7A7D736}" dt="2024-09-23T18:58:34.335" v="255" actId="1076"/>
          <ac:spMkLst>
            <pc:docMk/>
            <pc:sldMk cId="2940434787" sldId="258"/>
            <ac:spMk id="12" creationId="{127C0202-6A1E-0D7E-5DEF-9F5F8B79E812}"/>
          </ac:spMkLst>
        </pc:spChg>
      </pc:sldChg>
      <pc:sldChg chg="modSp">
        <pc:chgData name="Jason Moody" userId="S::jasonmoody@spokanesymphony.org::60349c00-b71e-4253-84c9-9f9c8c319e44" providerId="AD" clId="Web-{47113842-AF5B-1F7F-7105-0B51D7A7D736}" dt="2024-09-23T19:00:56.418" v="308" actId="1076"/>
        <pc:sldMkLst>
          <pc:docMk/>
          <pc:sldMk cId="2669741726" sldId="265"/>
        </pc:sldMkLst>
        <pc:spChg chg="mod">
          <ac:chgData name="Jason Moody" userId="S::jasonmoody@spokanesymphony.org::60349c00-b71e-4253-84c9-9f9c8c319e44" providerId="AD" clId="Web-{47113842-AF5B-1F7F-7105-0B51D7A7D736}" dt="2024-09-23T19:00:52.324" v="307" actId="14100"/>
          <ac:spMkLst>
            <pc:docMk/>
            <pc:sldMk cId="2669741726" sldId="265"/>
            <ac:spMk id="5" creationId="{C2540876-4CF0-13E1-982E-A66854882AF8}"/>
          </ac:spMkLst>
        </pc:spChg>
        <pc:spChg chg="mod">
          <ac:chgData name="Jason Moody" userId="S::jasonmoody@spokanesymphony.org::60349c00-b71e-4253-84c9-9f9c8c319e44" providerId="AD" clId="Web-{47113842-AF5B-1F7F-7105-0B51D7A7D736}" dt="2024-09-23T19:00:56.418" v="308" actId="1076"/>
          <ac:spMkLst>
            <pc:docMk/>
            <pc:sldMk cId="2669741726" sldId="265"/>
            <ac:spMk id="19" creationId="{A06657FE-3158-3852-5B95-C92EC8C68A64}"/>
          </ac:spMkLst>
        </pc:spChg>
      </pc:sldChg>
      <pc:sldChg chg="modSp">
        <pc:chgData name="Jason Moody" userId="S::jasonmoody@spokanesymphony.org::60349c00-b71e-4253-84c9-9f9c8c319e44" providerId="AD" clId="Web-{47113842-AF5B-1F7F-7105-0B51D7A7D736}" dt="2024-09-23T19:01:19.481" v="309" actId="20577"/>
        <pc:sldMkLst>
          <pc:docMk/>
          <pc:sldMk cId="825924161" sldId="268"/>
        </pc:sldMkLst>
        <pc:spChg chg="mod">
          <ac:chgData name="Jason Moody" userId="S::jasonmoody@spokanesymphony.org::60349c00-b71e-4253-84c9-9f9c8c319e44" providerId="AD" clId="Web-{47113842-AF5B-1F7F-7105-0B51D7A7D736}" dt="2024-09-23T19:01:19.481" v="309" actId="20577"/>
          <ac:spMkLst>
            <pc:docMk/>
            <pc:sldMk cId="825924161" sldId="268"/>
            <ac:spMk id="3" creationId="{B19240E6-3776-77F7-CD28-DC574ECB40BD}"/>
          </ac:spMkLst>
        </pc:spChg>
      </pc:sldChg>
      <pc:sldChg chg="addSp delSp modSp delAnim">
        <pc:chgData name="Jason Moody" userId="S::jasonmoody@spokanesymphony.org::60349c00-b71e-4253-84c9-9f9c8c319e44" providerId="AD" clId="Web-{47113842-AF5B-1F7F-7105-0B51D7A7D736}" dt="2024-09-23T18:10:58.960" v="57" actId="20577"/>
        <pc:sldMkLst>
          <pc:docMk/>
          <pc:sldMk cId="2463036057" sldId="272"/>
        </pc:sldMkLst>
        <pc:spChg chg="mod">
          <ac:chgData name="Jason Moody" userId="S::jasonmoody@spokanesymphony.org::60349c00-b71e-4253-84c9-9f9c8c319e44" providerId="AD" clId="Web-{47113842-AF5B-1F7F-7105-0B51D7A7D736}" dt="2024-09-23T18:10:58.960" v="57" actId="20577"/>
          <ac:spMkLst>
            <pc:docMk/>
            <pc:sldMk cId="2463036057" sldId="272"/>
            <ac:spMk id="3" creationId="{47F5125E-F432-4D4D-DFF9-712A4EA74FD2}"/>
          </ac:spMkLst>
        </pc:spChg>
        <pc:picChg chg="add mod">
          <ac:chgData name="Jason Moody" userId="S::jasonmoody@spokanesymphony.org::60349c00-b71e-4253-84c9-9f9c8c319e44" providerId="AD" clId="Web-{47113842-AF5B-1F7F-7105-0B51D7A7D736}" dt="2024-09-23T18:07:02.264" v="14" actId="1076"/>
          <ac:picMkLst>
            <pc:docMk/>
            <pc:sldMk cId="2463036057" sldId="272"/>
            <ac:picMk id="2" creationId="{E48CDB01-AD4B-F1C4-1665-97E4C8DEE898}"/>
          </ac:picMkLst>
        </pc:picChg>
        <pc:picChg chg="del">
          <ac:chgData name="Jason Moody" userId="S::jasonmoody@spokanesymphony.org::60349c00-b71e-4253-84c9-9f9c8c319e44" providerId="AD" clId="Web-{47113842-AF5B-1F7F-7105-0B51D7A7D736}" dt="2024-09-23T18:05:31.932" v="0"/>
          <ac:picMkLst>
            <pc:docMk/>
            <pc:sldMk cId="2463036057" sldId="272"/>
            <ac:picMk id="5" creationId="{7CCB4C71-DE71-19A8-9133-FCE0978707F6}"/>
          </ac:picMkLst>
        </pc:picChg>
      </pc:sldChg>
      <pc:sldChg chg="addSp delSp modSp delAnim">
        <pc:chgData name="Jason Moody" userId="S::jasonmoody@spokanesymphony.org::60349c00-b71e-4253-84c9-9f9c8c319e44" providerId="AD" clId="Web-{47113842-AF5B-1F7F-7105-0B51D7A7D736}" dt="2024-09-23T19:09:59.593" v="585" actId="20577"/>
        <pc:sldMkLst>
          <pc:docMk/>
          <pc:sldMk cId="3573021321" sldId="273"/>
        </pc:sldMkLst>
        <pc:spChg chg="mod">
          <ac:chgData name="Jason Moody" userId="S::jasonmoody@spokanesymphony.org::60349c00-b71e-4253-84c9-9f9c8c319e44" providerId="AD" clId="Web-{47113842-AF5B-1F7F-7105-0B51D7A7D736}" dt="2024-09-23T19:09:59.593" v="585" actId="20577"/>
          <ac:spMkLst>
            <pc:docMk/>
            <pc:sldMk cId="3573021321" sldId="273"/>
            <ac:spMk id="3" creationId="{FD978421-87E4-D01B-A833-E75F4AE8CED9}"/>
          </ac:spMkLst>
        </pc:spChg>
        <pc:picChg chg="add mod">
          <ac:chgData name="Jason Moody" userId="S::jasonmoody@spokanesymphony.org::60349c00-b71e-4253-84c9-9f9c8c319e44" providerId="AD" clId="Web-{47113842-AF5B-1F7F-7105-0B51D7A7D736}" dt="2024-09-23T18:06:53.045" v="13" actId="1076"/>
          <ac:picMkLst>
            <pc:docMk/>
            <pc:sldMk cId="3573021321" sldId="273"/>
            <ac:picMk id="2" creationId="{46BCF254-5928-0B37-6BFA-9CE0927800EA}"/>
          </ac:picMkLst>
        </pc:picChg>
        <pc:picChg chg="del">
          <ac:chgData name="Jason Moody" userId="S::jasonmoody@spokanesymphony.org::60349c00-b71e-4253-84c9-9f9c8c319e44" providerId="AD" clId="Web-{47113842-AF5B-1F7F-7105-0B51D7A7D736}" dt="2024-09-23T18:06:32.888" v="9"/>
          <ac:picMkLst>
            <pc:docMk/>
            <pc:sldMk cId="3573021321" sldId="273"/>
            <ac:picMk id="4" creationId="{B9E06AB6-BF95-FF0B-72C9-5A6B11389520}"/>
          </ac:picMkLst>
        </pc:picChg>
      </pc:sldChg>
      <pc:sldChg chg="addSp delSp modSp delAnim">
        <pc:chgData name="Jason Moody" userId="S::jasonmoody@spokanesymphony.org::60349c00-b71e-4253-84c9-9f9c8c319e44" providerId="AD" clId="Web-{47113842-AF5B-1F7F-7105-0B51D7A7D736}" dt="2024-09-23T19:09:50.452" v="584" actId="20577"/>
        <pc:sldMkLst>
          <pc:docMk/>
          <pc:sldMk cId="596311444" sldId="274"/>
        </pc:sldMkLst>
        <pc:spChg chg="mod">
          <ac:chgData name="Jason Moody" userId="S::jasonmoody@spokanesymphony.org::60349c00-b71e-4253-84c9-9f9c8c319e44" providerId="AD" clId="Web-{47113842-AF5B-1F7F-7105-0B51D7A7D736}" dt="2024-09-23T19:09:50.452" v="584" actId="20577"/>
          <ac:spMkLst>
            <pc:docMk/>
            <pc:sldMk cId="596311444" sldId="274"/>
            <ac:spMk id="3" creationId="{A063337C-A364-AD0C-774C-05703A975980}"/>
          </ac:spMkLst>
        </pc:spChg>
        <pc:picChg chg="add mod">
          <ac:chgData name="Jason Moody" userId="S::jasonmoody@spokanesymphony.org::60349c00-b71e-4253-84c9-9f9c8c319e44" providerId="AD" clId="Web-{47113842-AF5B-1F7F-7105-0B51D7A7D736}" dt="2024-09-23T18:07:41.906" v="20" actId="14100"/>
          <ac:picMkLst>
            <pc:docMk/>
            <pc:sldMk cId="596311444" sldId="274"/>
            <ac:picMk id="2" creationId="{482BA63C-C11C-B523-5359-3CE6356B604E}"/>
          </ac:picMkLst>
        </pc:picChg>
        <pc:picChg chg="del">
          <ac:chgData name="Jason Moody" userId="S::jasonmoody@spokanesymphony.org::60349c00-b71e-4253-84c9-9f9c8c319e44" providerId="AD" clId="Web-{47113842-AF5B-1F7F-7105-0B51D7A7D736}" dt="2024-09-23T18:07:09.420" v="15"/>
          <ac:picMkLst>
            <pc:docMk/>
            <pc:sldMk cId="596311444" sldId="274"/>
            <ac:picMk id="4" creationId="{12EA85D8-9D88-56ED-888E-5C85E3AE5C65}"/>
          </ac:picMkLst>
        </pc:picChg>
      </pc:sldChg>
      <pc:sldChg chg="addSp delSp modSp delAnim">
        <pc:chgData name="Jason Moody" userId="S::jasonmoody@spokanesymphony.org::60349c00-b71e-4253-84c9-9f9c8c319e44" providerId="AD" clId="Web-{47113842-AF5B-1F7F-7105-0B51D7A7D736}" dt="2024-09-23T19:09:43.248" v="583" actId="20577"/>
        <pc:sldMkLst>
          <pc:docMk/>
          <pc:sldMk cId="2310924233" sldId="275"/>
        </pc:sldMkLst>
        <pc:spChg chg="mod">
          <ac:chgData name="Jason Moody" userId="S::jasonmoody@spokanesymphony.org::60349c00-b71e-4253-84c9-9f9c8c319e44" providerId="AD" clId="Web-{47113842-AF5B-1F7F-7105-0B51D7A7D736}" dt="2024-09-23T19:09:43.248" v="583" actId="20577"/>
          <ac:spMkLst>
            <pc:docMk/>
            <pc:sldMk cId="2310924233" sldId="275"/>
            <ac:spMk id="3" creationId="{C9AEEFDC-D564-DDDC-5B3C-C5B6B77F2E10}"/>
          </ac:spMkLst>
        </pc:spChg>
        <pc:picChg chg="add mod">
          <ac:chgData name="Jason Moody" userId="S::jasonmoody@spokanesymphony.org::60349c00-b71e-4253-84c9-9f9c8c319e44" providerId="AD" clId="Web-{47113842-AF5B-1F7F-7105-0B51D7A7D736}" dt="2024-09-23T18:08:30.908" v="36" actId="1076"/>
          <ac:picMkLst>
            <pc:docMk/>
            <pc:sldMk cId="2310924233" sldId="275"/>
            <ac:picMk id="2" creationId="{CBA3941F-0570-F5FF-DEC5-8BDB5C0E0EF2}"/>
          </ac:picMkLst>
        </pc:picChg>
        <pc:picChg chg="del mod">
          <ac:chgData name="Jason Moody" userId="S::jasonmoody@spokanesymphony.org::60349c00-b71e-4253-84c9-9f9c8c319e44" providerId="AD" clId="Web-{47113842-AF5B-1F7F-7105-0B51D7A7D736}" dt="2024-09-23T18:08:07.813" v="30"/>
          <ac:picMkLst>
            <pc:docMk/>
            <pc:sldMk cId="2310924233" sldId="275"/>
            <ac:picMk id="5" creationId="{6779D521-6851-827F-44C7-86E6F82E6138}"/>
          </ac:picMkLst>
        </pc:picChg>
      </pc:sldChg>
      <pc:sldChg chg="addSp delSp modSp delAnim">
        <pc:chgData name="Jason Moody" userId="S::jasonmoody@spokanesymphony.org::60349c00-b71e-4253-84c9-9f9c8c319e44" providerId="AD" clId="Web-{47113842-AF5B-1F7F-7105-0B51D7A7D736}" dt="2024-09-23T19:09:34.857" v="581" actId="20577"/>
        <pc:sldMkLst>
          <pc:docMk/>
          <pc:sldMk cId="1338350757" sldId="276"/>
        </pc:sldMkLst>
        <pc:spChg chg="mod">
          <ac:chgData name="Jason Moody" userId="S::jasonmoody@spokanesymphony.org::60349c00-b71e-4253-84c9-9f9c8c319e44" providerId="AD" clId="Web-{47113842-AF5B-1F7F-7105-0B51D7A7D736}" dt="2024-09-23T19:09:34.857" v="581" actId="20577"/>
          <ac:spMkLst>
            <pc:docMk/>
            <pc:sldMk cId="1338350757" sldId="276"/>
            <ac:spMk id="3" creationId="{5766677D-D377-FA32-C638-58B0832A3E31}"/>
          </ac:spMkLst>
        </pc:spChg>
        <pc:picChg chg="add mod">
          <ac:chgData name="Jason Moody" userId="S::jasonmoody@spokanesymphony.org::60349c00-b71e-4253-84c9-9f9c8c319e44" providerId="AD" clId="Web-{47113842-AF5B-1F7F-7105-0B51D7A7D736}" dt="2024-09-23T18:09:01.518" v="43" actId="1076"/>
          <ac:picMkLst>
            <pc:docMk/>
            <pc:sldMk cId="1338350757" sldId="276"/>
            <ac:picMk id="2" creationId="{FF1E28DB-F370-A3A5-76BD-FAB8D98E2A7C}"/>
          </ac:picMkLst>
        </pc:picChg>
        <pc:picChg chg="del">
          <ac:chgData name="Jason Moody" userId="S::jasonmoody@spokanesymphony.org::60349c00-b71e-4253-84c9-9f9c8c319e44" providerId="AD" clId="Web-{47113842-AF5B-1F7F-7105-0B51D7A7D736}" dt="2024-09-23T18:08:36.158" v="37"/>
          <ac:picMkLst>
            <pc:docMk/>
            <pc:sldMk cId="1338350757" sldId="276"/>
            <ac:picMk id="4" creationId="{7841D926-BAF9-A6E9-2732-CD3AA40A8B9E}"/>
          </ac:picMkLst>
        </pc:picChg>
      </pc:sldChg>
      <pc:sldChg chg="addSp delSp modSp delAnim">
        <pc:chgData name="Jason Moody" userId="S::jasonmoody@spokanesymphony.org::60349c00-b71e-4253-84c9-9f9c8c319e44" providerId="AD" clId="Web-{47113842-AF5B-1F7F-7105-0B51D7A7D736}" dt="2024-09-23T19:15:21.228" v="692" actId="20577"/>
        <pc:sldMkLst>
          <pc:docMk/>
          <pc:sldMk cId="1057272074" sldId="277"/>
        </pc:sldMkLst>
        <pc:spChg chg="mod">
          <ac:chgData name="Jason Moody" userId="S::jasonmoody@spokanesymphony.org::60349c00-b71e-4253-84c9-9f9c8c319e44" providerId="AD" clId="Web-{47113842-AF5B-1F7F-7105-0B51D7A7D736}" dt="2024-09-23T19:15:21.228" v="692" actId="20577"/>
          <ac:spMkLst>
            <pc:docMk/>
            <pc:sldMk cId="1057272074" sldId="277"/>
            <ac:spMk id="3" creationId="{1B8ECC85-483B-A674-D278-B2FD7BE1F2FD}"/>
          </ac:spMkLst>
        </pc:spChg>
        <pc:picChg chg="add mod">
          <ac:chgData name="Jason Moody" userId="S::jasonmoody@spokanesymphony.org::60349c00-b71e-4253-84c9-9f9c8c319e44" providerId="AD" clId="Web-{47113842-AF5B-1F7F-7105-0B51D7A7D736}" dt="2024-09-23T18:09:28.910" v="50" actId="14100"/>
          <ac:picMkLst>
            <pc:docMk/>
            <pc:sldMk cId="1057272074" sldId="277"/>
            <ac:picMk id="2" creationId="{34204BFB-A332-4CA0-5F0C-57E4BED7E785}"/>
          </ac:picMkLst>
        </pc:picChg>
        <pc:picChg chg="del">
          <ac:chgData name="Jason Moody" userId="S::jasonmoody@spokanesymphony.org::60349c00-b71e-4253-84c9-9f9c8c319e44" providerId="AD" clId="Web-{47113842-AF5B-1F7F-7105-0B51D7A7D736}" dt="2024-09-23T18:09:04.550" v="44"/>
          <ac:picMkLst>
            <pc:docMk/>
            <pc:sldMk cId="1057272074" sldId="277"/>
            <ac:picMk id="4" creationId="{58B7008F-36DB-6C03-3A01-158DCA78655A}"/>
          </ac:picMkLst>
        </pc:picChg>
      </pc:sldChg>
      <pc:sldChg chg="addSp modSp">
        <pc:chgData name="Jason Moody" userId="S::jasonmoody@spokanesymphony.org::60349c00-b71e-4253-84c9-9f9c8c319e44" providerId="AD" clId="Web-{47113842-AF5B-1F7F-7105-0B51D7A7D736}" dt="2024-09-23T19:17:11.435" v="705" actId="20577"/>
        <pc:sldMkLst>
          <pc:docMk/>
          <pc:sldMk cId="3470619768" sldId="278"/>
        </pc:sldMkLst>
        <pc:spChg chg="mod">
          <ac:chgData name="Jason Moody" userId="S::jasonmoody@spokanesymphony.org::60349c00-b71e-4253-84c9-9f9c8c319e44" providerId="AD" clId="Web-{47113842-AF5B-1F7F-7105-0B51D7A7D736}" dt="2024-09-23T19:17:11.435" v="705" actId="20577"/>
          <ac:spMkLst>
            <pc:docMk/>
            <pc:sldMk cId="3470619768" sldId="278"/>
            <ac:spMk id="3" creationId="{CA0C7DA5-38C0-CD60-7D37-8A7E2F89480C}"/>
          </ac:spMkLst>
        </pc:spChg>
        <pc:spChg chg="add mod">
          <ac:chgData name="Jason Moody" userId="S::jasonmoody@spokanesymphony.org::60349c00-b71e-4253-84c9-9f9c8c319e44" providerId="AD" clId="Web-{47113842-AF5B-1F7F-7105-0B51D7A7D736}" dt="2024-09-23T18:38:27.489" v="223" actId="20577"/>
          <ac:spMkLst>
            <pc:docMk/>
            <pc:sldMk cId="3470619768" sldId="278"/>
            <ac:spMk id="6" creationId="{9975478A-3753-9965-C86F-C7F1885E84CF}"/>
          </ac:spMkLst>
        </pc:spChg>
      </pc:sldChg>
      <pc:sldChg chg="addSp delSp modSp new mod setBg">
        <pc:chgData name="Jason Moody" userId="S::jasonmoody@spokanesymphony.org::60349c00-b71e-4253-84c9-9f9c8c319e44" providerId="AD" clId="Web-{47113842-AF5B-1F7F-7105-0B51D7A7D736}" dt="2024-09-23T19:16:54.732" v="704" actId="14100"/>
        <pc:sldMkLst>
          <pc:docMk/>
          <pc:sldMk cId="3643213204" sldId="279"/>
        </pc:sldMkLst>
        <pc:spChg chg="del">
          <ac:chgData name="Jason Moody" userId="S::jasonmoody@spokanesymphony.org::60349c00-b71e-4253-84c9-9f9c8c319e44" providerId="AD" clId="Web-{47113842-AF5B-1F7F-7105-0B51D7A7D736}" dt="2024-09-23T18:14:12.655" v="80"/>
          <ac:spMkLst>
            <pc:docMk/>
            <pc:sldMk cId="3643213204" sldId="279"/>
            <ac:spMk id="2" creationId="{B3480A4F-A04B-635C-0D63-99897102FD0B}"/>
          </ac:spMkLst>
        </pc:spChg>
        <pc:spChg chg="del">
          <ac:chgData name="Jason Moody" userId="S::jasonmoody@spokanesymphony.org::60349c00-b71e-4253-84c9-9f9c8c319e44" providerId="AD" clId="Web-{47113842-AF5B-1F7F-7105-0B51D7A7D736}" dt="2024-09-23T18:13:37.013" v="59"/>
          <ac:spMkLst>
            <pc:docMk/>
            <pc:sldMk cId="3643213204" sldId="279"/>
            <ac:spMk id="3" creationId="{33D1C99E-81C0-8630-E7D2-AC525AAC9104}"/>
          </ac:spMkLst>
        </pc:spChg>
        <pc:spChg chg="add del mod ord">
          <ac:chgData name="Jason Moody" userId="S::jasonmoody@spokanesymphony.org::60349c00-b71e-4253-84c9-9f9c8c319e44" providerId="AD" clId="Web-{47113842-AF5B-1F7F-7105-0B51D7A7D736}" dt="2024-09-23T19:16:54.732" v="704" actId="14100"/>
          <ac:spMkLst>
            <pc:docMk/>
            <pc:sldMk cId="3643213204" sldId="279"/>
            <ac:spMk id="6" creationId="{B79A94EB-30FE-2C91-8393-413C3F3C08C0}"/>
          </ac:spMkLst>
        </pc:spChg>
        <pc:spChg chg="add del mod">
          <ac:chgData name="Jason Moody" userId="S::jasonmoody@spokanesymphony.org::60349c00-b71e-4253-84c9-9f9c8c319e44" providerId="AD" clId="Web-{47113842-AF5B-1F7F-7105-0B51D7A7D736}" dt="2024-09-23T18:13:46.982" v="69"/>
          <ac:spMkLst>
            <pc:docMk/>
            <pc:sldMk cId="3643213204" sldId="279"/>
            <ac:spMk id="8" creationId="{82F930E6-A8E1-4756-94B6-C733837B25ED}"/>
          </ac:spMkLst>
        </pc:spChg>
        <pc:spChg chg="add del mod">
          <ac:chgData name="Jason Moody" userId="S::jasonmoody@spokanesymphony.org::60349c00-b71e-4253-84c9-9f9c8c319e44" providerId="AD" clId="Web-{47113842-AF5B-1F7F-7105-0B51D7A7D736}" dt="2024-09-23T18:14:16.920" v="81"/>
          <ac:spMkLst>
            <pc:docMk/>
            <pc:sldMk cId="3643213204" sldId="279"/>
            <ac:spMk id="10" creationId="{3BB7299C-B903-C019-0EDC-307F7D8A04F7}"/>
          </ac:spMkLst>
        </pc:spChg>
        <pc:spChg chg="add">
          <ac:chgData name="Jason Moody" userId="S::jasonmoody@spokanesymphony.org::60349c00-b71e-4253-84c9-9f9c8c319e44" providerId="AD" clId="Web-{47113842-AF5B-1F7F-7105-0B51D7A7D736}" dt="2024-09-23T18:22:59.330" v="94"/>
          <ac:spMkLst>
            <pc:docMk/>
            <pc:sldMk cId="3643213204" sldId="279"/>
            <ac:spMk id="16" creationId="{04812C46-200A-4DEB-A05E-3ED6C68C2387}"/>
          </ac:spMkLst>
        </pc:spChg>
        <pc:spChg chg="add">
          <ac:chgData name="Jason Moody" userId="S::jasonmoody@spokanesymphony.org::60349c00-b71e-4253-84c9-9f9c8c319e44" providerId="AD" clId="Web-{47113842-AF5B-1F7F-7105-0B51D7A7D736}" dt="2024-09-23T18:22:59.330" v="94"/>
          <ac:spMkLst>
            <pc:docMk/>
            <pc:sldMk cId="3643213204" sldId="279"/>
            <ac:spMk id="18" creationId="{D1EA859B-E555-4109-94F3-6700E046E008}"/>
          </ac:spMkLst>
        </pc:spChg>
        <pc:picChg chg="add del mod ord">
          <ac:chgData name="Jason Moody" userId="S::jasonmoody@spokanesymphony.org::60349c00-b71e-4253-84c9-9f9c8c319e44" providerId="AD" clId="Web-{47113842-AF5B-1F7F-7105-0B51D7A7D736}" dt="2024-09-23T18:14:02.732" v="78"/>
          <ac:picMkLst>
            <pc:docMk/>
            <pc:sldMk cId="3643213204" sldId="279"/>
            <ac:picMk id="4" creationId="{77B4B044-8D4D-DB50-8E85-5F6DFD25D44B}"/>
          </ac:picMkLst>
        </pc:picChg>
        <pc:picChg chg="add del mod">
          <ac:chgData name="Jason Moody" userId="S::jasonmoody@spokanesymphony.org::60349c00-b71e-4253-84c9-9f9c8c319e44" providerId="AD" clId="Web-{47113842-AF5B-1F7F-7105-0B51D7A7D736}" dt="2024-09-23T18:15:56.861" v="91"/>
          <ac:picMkLst>
            <pc:docMk/>
            <pc:sldMk cId="3643213204" sldId="279"/>
            <ac:picMk id="5" creationId="{65942A2F-6EB4-E5F9-B125-8F8C28B3B635}"/>
          </ac:picMkLst>
        </pc:picChg>
        <pc:picChg chg="add mod">
          <ac:chgData name="Jason Moody" userId="S::jasonmoody@spokanesymphony.org::60349c00-b71e-4253-84c9-9f9c8c319e44" providerId="AD" clId="Web-{47113842-AF5B-1F7F-7105-0B51D7A7D736}" dt="2024-09-23T18:22:59.330" v="94"/>
          <ac:picMkLst>
            <pc:docMk/>
            <pc:sldMk cId="3643213204" sldId="279"/>
            <ac:picMk id="11" creationId="{23866F6A-4567-9026-B9D3-14624D4BA189}"/>
          </ac:picMkLst>
        </pc:picChg>
      </pc:sldChg>
      <pc:sldChg chg="addSp delSp modSp new">
        <pc:chgData name="Jason Moody" userId="S::jasonmoody@spokanesymphony.org::60349c00-b71e-4253-84c9-9f9c8c319e44" providerId="AD" clId="Web-{47113842-AF5B-1F7F-7105-0B51D7A7D736}" dt="2024-09-23T19:04:54.661" v="445" actId="20577"/>
        <pc:sldMkLst>
          <pc:docMk/>
          <pc:sldMk cId="2332495364" sldId="280"/>
        </pc:sldMkLst>
        <pc:spChg chg="del">
          <ac:chgData name="Jason Moody" userId="S::jasonmoody@spokanesymphony.org::60349c00-b71e-4253-84c9-9f9c8c319e44" providerId="AD" clId="Web-{47113842-AF5B-1F7F-7105-0B51D7A7D736}" dt="2024-09-23T18:25:43.367" v="131"/>
          <ac:spMkLst>
            <pc:docMk/>
            <pc:sldMk cId="2332495364" sldId="280"/>
            <ac:spMk id="2" creationId="{15839D44-4D59-E768-B723-DF5B8382153B}"/>
          </ac:spMkLst>
        </pc:spChg>
        <pc:spChg chg="mod">
          <ac:chgData name="Jason Moody" userId="S::jasonmoody@spokanesymphony.org::60349c00-b71e-4253-84c9-9f9c8c319e44" providerId="AD" clId="Web-{47113842-AF5B-1F7F-7105-0B51D7A7D736}" dt="2024-09-23T19:04:54.661" v="445" actId="20577"/>
          <ac:spMkLst>
            <pc:docMk/>
            <pc:sldMk cId="2332495364" sldId="280"/>
            <ac:spMk id="3" creationId="{2E332412-C0AA-D226-079C-9C5C1546D7B4}"/>
          </ac:spMkLst>
        </pc:spChg>
        <pc:spChg chg="add del mod">
          <ac:chgData name="Jason Moody" userId="S::jasonmoody@spokanesymphony.org::60349c00-b71e-4253-84c9-9f9c8c319e44" providerId="AD" clId="Web-{47113842-AF5B-1F7F-7105-0B51D7A7D736}" dt="2024-09-23T19:04:30.535" v="441"/>
          <ac:spMkLst>
            <pc:docMk/>
            <pc:sldMk cId="2332495364" sldId="280"/>
            <ac:spMk id="4" creationId="{E4CD8422-0229-4A27-1C85-184538B9FAC9}"/>
          </ac:spMkLst>
        </pc:spChg>
        <pc:picChg chg="add mod">
          <ac:chgData name="Jason Moody" userId="S::jasonmoody@spokanesymphony.org::60349c00-b71e-4253-84c9-9f9c8c319e44" providerId="AD" clId="Web-{47113842-AF5B-1F7F-7105-0B51D7A7D736}" dt="2024-09-23T19:03:24.408" v="323" actId="1076"/>
          <ac:picMkLst>
            <pc:docMk/>
            <pc:sldMk cId="2332495364" sldId="280"/>
            <ac:picMk id="2" creationId="{B4B6333A-4DDC-858C-C12E-4610F0F742AB}"/>
          </ac:picMkLst>
        </pc:picChg>
      </pc:sldChg>
    </pc:docChg>
  </pc:docChgLst>
  <pc:docChgLst>
    <pc:chgData name="Lucy Watmore" userId="S::lucywatmore@spokanesymphony.org::73d87c17-78e8-4a7f-81f4-9fe5743ab7c8" providerId="AD" clId="Web-{43133368-59BB-76FE-4FD8-7F79F5461811}"/>
    <pc:docChg chg="modSld">
      <pc:chgData name="Lucy Watmore" userId="S::lucywatmore@spokanesymphony.org::73d87c17-78e8-4a7f-81f4-9fe5743ab7c8" providerId="AD" clId="Web-{43133368-59BB-76FE-4FD8-7F79F5461811}" dt="2024-09-23T18:49:18.014" v="22" actId="20577"/>
      <pc:docMkLst>
        <pc:docMk/>
      </pc:docMkLst>
      <pc:sldChg chg="addSp delSp modSp">
        <pc:chgData name="Lucy Watmore" userId="S::lucywatmore@spokanesymphony.org::73d87c17-78e8-4a7f-81f4-9fe5743ab7c8" providerId="AD" clId="Web-{43133368-59BB-76FE-4FD8-7F79F5461811}" dt="2024-09-23T18:47:54.042" v="12" actId="1076"/>
        <pc:sldMkLst>
          <pc:docMk/>
          <pc:sldMk cId="1477390518" sldId="256"/>
        </pc:sldMkLst>
        <pc:picChg chg="add mod">
          <ac:chgData name="Lucy Watmore" userId="S::lucywatmore@spokanesymphony.org::73d87c17-78e8-4a7f-81f4-9fe5743ab7c8" providerId="AD" clId="Web-{43133368-59BB-76FE-4FD8-7F79F5461811}" dt="2024-09-23T18:47:54.042" v="12" actId="1076"/>
          <ac:picMkLst>
            <pc:docMk/>
            <pc:sldMk cId="1477390518" sldId="256"/>
            <ac:picMk id="4" creationId="{BFDCBC22-D611-8074-077A-105675FDC816}"/>
          </ac:picMkLst>
        </pc:picChg>
        <pc:picChg chg="del">
          <ac:chgData name="Lucy Watmore" userId="S::lucywatmore@spokanesymphony.org::73d87c17-78e8-4a7f-81f4-9fe5743ab7c8" providerId="AD" clId="Web-{43133368-59BB-76FE-4FD8-7F79F5461811}" dt="2024-09-23T18:47:36.979" v="8"/>
          <ac:picMkLst>
            <pc:docMk/>
            <pc:sldMk cId="1477390518" sldId="256"/>
            <ac:picMk id="1025" creationId="{DF6AA2ED-C200-6714-9960-091C736B60D6}"/>
          </ac:picMkLst>
        </pc:picChg>
      </pc:sldChg>
      <pc:sldChg chg="modSp">
        <pc:chgData name="Lucy Watmore" userId="S::lucywatmore@spokanesymphony.org::73d87c17-78e8-4a7f-81f4-9fe5743ab7c8" providerId="AD" clId="Web-{43133368-59BB-76FE-4FD8-7F79F5461811}" dt="2024-09-23T18:48:47.497" v="14" actId="20577"/>
        <pc:sldMkLst>
          <pc:docMk/>
          <pc:sldMk cId="1068980901" sldId="257"/>
        </pc:sldMkLst>
        <pc:spChg chg="mod">
          <ac:chgData name="Lucy Watmore" userId="S::lucywatmore@spokanesymphony.org::73d87c17-78e8-4a7f-81f4-9fe5743ab7c8" providerId="AD" clId="Web-{43133368-59BB-76FE-4FD8-7F79F5461811}" dt="2024-09-23T18:48:47.497" v="14" actId="20577"/>
          <ac:spMkLst>
            <pc:docMk/>
            <pc:sldMk cId="1068980901" sldId="257"/>
            <ac:spMk id="3" creationId="{031397A8-6D7C-BDA1-9C3C-D0FCB872C3C5}"/>
          </ac:spMkLst>
        </pc:spChg>
      </pc:sldChg>
      <pc:sldChg chg="modSp">
        <pc:chgData name="Lucy Watmore" userId="S::lucywatmore@spokanesymphony.org::73d87c17-78e8-4a7f-81f4-9fe5743ab7c8" providerId="AD" clId="Web-{43133368-59BB-76FE-4FD8-7F79F5461811}" dt="2024-09-23T18:49:18.014" v="22" actId="20577"/>
        <pc:sldMkLst>
          <pc:docMk/>
          <pc:sldMk cId="2940434787" sldId="258"/>
        </pc:sldMkLst>
        <pc:spChg chg="mod">
          <ac:chgData name="Lucy Watmore" userId="S::lucywatmore@spokanesymphony.org::73d87c17-78e8-4a7f-81f4-9fe5743ab7c8" providerId="AD" clId="Web-{43133368-59BB-76FE-4FD8-7F79F5461811}" dt="2024-09-23T18:49:18.014" v="22" actId="20577"/>
          <ac:spMkLst>
            <pc:docMk/>
            <pc:sldMk cId="2940434787" sldId="258"/>
            <ac:spMk id="12" creationId="{127C0202-6A1E-0D7E-5DEF-9F5F8B79E812}"/>
          </ac:spMkLst>
        </pc:spChg>
      </pc:sldChg>
      <pc:sldChg chg="modSp">
        <pc:chgData name="Lucy Watmore" userId="S::lucywatmore@spokanesymphony.org::73d87c17-78e8-4a7f-81f4-9fe5743ab7c8" providerId="AD" clId="Web-{43133368-59BB-76FE-4FD8-7F79F5461811}" dt="2024-09-23T18:46:17.070" v="6" actId="20577"/>
        <pc:sldMkLst>
          <pc:docMk/>
          <pc:sldMk cId="3470619768" sldId="278"/>
        </pc:sldMkLst>
        <pc:spChg chg="mod">
          <ac:chgData name="Lucy Watmore" userId="S::lucywatmore@spokanesymphony.org::73d87c17-78e8-4a7f-81f4-9fe5743ab7c8" providerId="AD" clId="Web-{43133368-59BB-76FE-4FD8-7F79F5461811}" dt="2024-09-23T18:46:17.070" v="6" actId="20577"/>
          <ac:spMkLst>
            <pc:docMk/>
            <pc:sldMk cId="3470619768" sldId="278"/>
            <ac:spMk id="3" creationId="{CA0C7DA5-38C0-CD60-7D37-8A7E2F89480C}"/>
          </ac:spMkLst>
        </pc:spChg>
        <pc:spChg chg="mod">
          <ac:chgData name="Lucy Watmore" userId="S::lucywatmore@spokanesymphony.org::73d87c17-78e8-4a7f-81f4-9fe5743ab7c8" providerId="AD" clId="Web-{43133368-59BB-76FE-4FD8-7F79F5461811}" dt="2024-09-23T18:45:09.818" v="5" actId="1076"/>
          <ac:spMkLst>
            <pc:docMk/>
            <pc:sldMk cId="3470619768" sldId="278"/>
            <ac:spMk id="6" creationId="{9975478A-3753-9965-C86F-C7F1885E84CF}"/>
          </ac:spMkLst>
        </pc:spChg>
      </pc:sldChg>
    </pc:docChg>
  </pc:docChgLst>
  <pc:docChgLst>
    <pc:chgData name="Jason Moody" userId="60349c00-b71e-4253-84c9-9f9c8c319e44" providerId="ADAL" clId="{73FBDBE2-C6DA-4AFD-80DA-079A23835E88}"/>
    <pc:docChg chg="custSel modSld">
      <pc:chgData name="Jason Moody" userId="60349c00-b71e-4253-84c9-9f9c8c319e44" providerId="ADAL" clId="{73FBDBE2-C6DA-4AFD-80DA-079A23835E88}" dt="2024-09-23T19:33:37.404" v="66" actId="1076"/>
      <pc:docMkLst>
        <pc:docMk/>
      </pc:docMkLst>
      <pc:sldChg chg="modSp mod">
        <pc:chgData name="Jason Moody" userId="60349c00-b71e-4253-84c9-9f9c8c319e44" providerId="ADAL" clId="{73FBDBE2-C6DA-4AFD-80DA-079A23835E88}" dt="2024-09-23T19:28:06.168" v="29" actId="20577"/>
        <pc:sldMkLst>
          <pc:docMk/>
          <pc:sldMk cId="1068980901" sldId="257"/>
        </pc:sldMkLst>
        <pc:spChg chg="mod">
          <ac:chgData name="Jason Moody" userId="60349c00-b71e-4253-84c9-9f9c8c319e44" providerId="ADAL" clId="{73FBDBE2-C6DA-4AFD-80DA-079A23835E88}" dt="2024-09-23T19:28:06.168" v="29" actId="20577"/>
          <ac:spMkLst>
            <pc:docMk/>
            <pc:sldMk cId="1068980901" sldId="257"/>
            <ac:spMk id="3" creationId="{031397A8-6D7C-BDA1-9C3C-D0FCB872C3C5}"/>
          </ac:spMkLst>
        </pc:spChg>
      </pc:sldChg>
      <pc:sldChg chg="modSp mod">
        <pc:chgData name="Jason Moody" userId="60349c00-b71e-4253-84c9-9f9c8c319e44" providerId="ADAL" clId="{73FBDBE2-C6DA-4AFD-80DA-079A23835E88}" dt="2024-09-23T19:21:06.115" v="5" actId="14100"/>
        <pc:sldMkLst>
          <pc:docMk/>
          <pc:sldMk cId="2940434787" sldId="258"/>
        </pc:sldMkLst>
        <pc:spChg chg="mod">
          <ac:chgData name="Jason Moody" userId="60349c00-b71e-4253-84c9-9f9c8c319e44" providerId="ADAL" clId="{73FBDBE2-C6DA-4AFD-80DA-079A23835E88}" dt="2024-09-23T19:21:06.115" v="5" actId="14100"/>
          <ac:spMkLst>
            <pc:docMk/>
            <pc:sldMk cId="2940434787" sldId="258"/>
            <ac:spMk id="12" creationId="{127C0202-6A1E-0D7E-5DEF-9F5F8B79E812}"/>
          </ac:spMkLst>
        </pc:spChg>
      </pc:sldChg>
      <pc:sldChg chg="modSp mod">
        <pc:chgData name="Jason Moody" userId="60349c00-b71e-4253-84c9-9f9c8c319e44" providerId="ADAL" clId="{73FBDBE2-C6DA-4AFD-80DA-079A23835E88}" dt="2024-09-23T19:21:52.617" v="6" actId="1076"/>
        <pc:sldMkLst>
          <pc:docMk/>
          <pc:sldMk cId="2669741726" sldId="265"/>
        </pc:sldMkLst>
        <pc:spChg chg="mod">
          <ac:chgData name="Jason Moody" userId="60349c00-b71e-4253-84c9-9f9c8c319e44" providerId="ADAL" clId="{73FBDBE2-C6DA-4AFD-80DA-079A23835E88}" dt="2024-09-23T19:21:52.617" v="6" actId="1076"/>
          <ac:spMkLst>
            <pc:docMk/>
            <pc:sldMk cId="2669741726" sldId="265"/>
            <ac:spMk id="19" creationId="{A06657FE-3158-3852-5B95-C92EC8C68A64}"/>
          </ac:spMkLst>
        </pc:spChg>
      </pc:sldChg>
      <pc:sldChg chg="modSp mod">
        <pc:chgData name="Jason Moody" userId="60349c00-b71e-4253-84c9-9f9c8c319e44" providerId="ADAL" clId="{73FBDBE2-C6DA-4AFD-80DA-079A23835E88}" dt="2024-09-23T19:22:22.778" v="25" actId="20577"/>
        <pc:sldMkLst>
          <pc:docMk/>
          <pc:sldMk cId="2333541908" sldId="266"/>
        </pc:sldMkLst>
        <pc:spChg chg="mod">
          <ac:chgData name="Jason Moody" userId="60349c00-b71e-4253-84c9-9f9c8c319e44" providerId="ADAL" clId="{73FBDBE2-C6DA-4AFD-80DA-079A23835E88}" dt="2024-09-23T19:22:22.778" v="25" actId="20577"/>
          <ac:spMkLst>
            <pc:docMk/>
            <pc:sldMk cId="2333541908" sldId="266"/>
            <ac:spMk id="20" creationId="{640CA6B7-0FD8-80C4-9566-2060BD85B073}"/>
          </ac:spMkLst>
        </pc:spChg>
      </pc:sldChg>
      <pc:sldChg chg="modSp">
        <pc:chgData name="Jason Moody" userId="60349c00-b71e-4253-84c9-9f9c8c319e44" providerId="ADAL" clId="{73FBDBE2-C6DA-4AFD-80DA-079A23835E88}" dt="2024-09-23T19:30:33.240" v="33" actId="20577"/>
        <pc:sldMkLst>
          <pc:docMk/>
          <pc:sldMk cId="3414436765" sldId="270"/>
        </pc:sldMkLst>
        <pc:spChg chg="mod">
          <ac:chgData name="Jason Moody" userId="60349c00-b71e-4253-84c9-9f9c8c319e44" providerId="ADAL" clId="{73FBDBE2-C6DA-4AFD-80DA-079A23835E88}" dt="2024-09-23T19:30:33.240" v="33" actId="20577"/>
          <ac:spMkLst>
            <pc:docMk/>
            <pc:sldMk cId="3414436765" sldId="270"/>
            <ac:spMk id="3" creationId="{41EE05EF-8CF4-C947-A73F-A227FDA3B45C}"/>
          </ac:spMkLst>
        </pc:spChg>
      </pc:sldChg>
      <pc:sldChg chg="modSp mod">
        <pc:chgData name="Jason Moody" userId="60349c00-b71e-4253-84c9-9f9c8c319e44" providerId="ADAL" clId="{73FBDBE2-C6DA-4AFD-80DA-079A23835E88}" dt="2024-09-23T19:33:37.404" v="66" actId="1076"/>
        <pc:sldMkLst>
          <pc:docMk/>
          <pc:sldMk cId="3643213204" sldId="279"/>
        </pc:sldMkLst>
        <pc:spChg chg="mod">
          <ac:chgData name="Jason Moody" userId="60349c00-b71e-4253-84c9-9f9c8c319e44" providerId="ADAL" clId="{73FBDBE2-C6DA-4AFD-80DA-079A23835E88}" dt="2024-09-23T19:33:37.404" v="66" actId="1076"/>
          <ac:spMkLst>
            <pc:docMk/>
            <pc:sldMk cId="3643213204" sldId="279"/>
            <ac:spMk id="6" creationId="{B79A94EB-30FE-2C91-8393-413C3F3C08C0}"/>
          </ac:spMkLst>
        </pc:spChg>
      </pc:sldChg>
      <pc:sldChg chg="modSp mod">
        <pc:chgData name="Jason Moody" userId="60349c00-b71e-4253-84c9-9f9c8c319e44" providerId="ADAL" clId="{73FBDBE2-C6DA-4AFD-80DA-079A23835E88}" dt="2024-09-23T19:28:23.140" v="30" actId="33524"/>
        <pc:sldMkLst>
          <pc:docMk/>
          <pc:sldMk cId="2332495364" sldId="280"/>
        </pc:sldMkLst>
        <pc:spChg chg="mod">
          <ac:chgData name="Jason Moody" userId="60349c00-b71e-4253-84c9-9f9c8c319e44" providerId="ADAL" clId="{73FBDBE2-C6DA-4AFD-80DA-079A23835E88}" dt="2024-09-23T19:28:23.140" v="30" actId="33524"/>
          <ac:spMkLst>
            <pc:docMk/>
            <pc:sldMk cId="2332495364" sldId="280"/>
            <ac:spMk id="3" creationId="{2E332412-C0AA-D226-079C-9C5C1546D7B4}"/>
          </ac:spMkLst>
        </pc:spChg>
      </pc:sldChg>
    </pc:docChg>
  </pc:docChgLst>
  <pc:docChgLst>
    <pc:chgData name="Jason Moody" userId="S::jasonmoody@spokanesymphony.org::60349c00-b71e-4253-84c9-9f9c8c319e44" providerId="AD" clId="Web-{C9DCE457-9B4D-0D69-151F-ED3E8E94FA9D}"/>
    <pc:docChg chg="modSld">
      <pc:chgData name="Jason Moody" userId="S::jasonmoody@spokanesymphony.org::60349c00-b71e-4253-84c9-9f9c8c319e44" providerId="AD" clId="Web-{C9DCE457-9B4D-0D69-151F-ED3E8E94FA9D}" dt="2024-09-23T19:35:19.127" v="0" actId="1076"/>
      <pc:docMkLst>
        <pc:docMk/>
      </pc:docMkLst>
      <pc:sldChg chg="modSp">
        <pc:chgData name="Jason Moody" userId="S::jasonmoody@spokanesymphony.org::60349c00-b71e-4253-84c9-9f9c8c319e44" providerId="AD" clId="Web-{C9DCE457-9B4D-0D69-151F-ED3E8E94FA9D}" dt="2024-09-23T19:35:19.127" v="0" actId="1076"/>
        <pc:sldMkLst>
          <pc:docMk/>
          <pc:sldMk cId="2940434787" sldId="258"/>
        </pc:sldMkLst>
        <pc:spChg chg="mod">
          <ac:chgData name="Jason Moody" userId="S::jasonmoody@spokanesymphony.org::60349c00-b71e-4253-84c9-9f9c8c319e44" providerId="AD" clId="Web-{C9DCE457-9B4D-0D69-151F-ED3E8E94FA9D}" dt="2024-09-23T19:35:19.127" v="0" actId="1076"/>
          <ac:spMkLst>
            <pc:docMk/>
            <pc:sldMk cId="2940434787" sldId="258"/>
            <ac:spMk id="12" creationId="{127C0202-6A1E-0D7E-5DEF-9F5F8B79E812}"/>
          </ac:spMkLst>
        </pc:spChg>
      </pc:sldChg>
    </pc:docChg>
  </pc:docChgLst>
  <pc:docChgLst>
    <pc:chgData name="Jason Moody" userId="60349c00-b71e-4253-84c9-9f9c8c319e44" providerId="ADAL" clId="{C0860912-A792-674C-9968-736B140DA870}"/>
    <pc:docChg chg="undo redo custSel addSld delSld modSld sldOrd">
      <pc:chgData name="Jason Moody" userId="60349c00-b71e-4253-84c9-9f9c8c319e44" providerId="ADAL" clId="{C0860912-A792-674C-9968-736B140DA870}" dt="2024-09-20T18:08:01.445" v="10831" actId="20577"/>
      <pc:docMkLst>
        <pc:docMk/>
      </pc:docMkLst>
      <pc:sldChg chg="modSp mod">
        <pc:chgData name="Jason Moody" userId="60349c00-b71e-4253-84c9-9f9c8c319e44" providerId="ADAL" clId="{C0860912-A792-674C-9968-736B140DA870}" dt="2024-09-19T23:06:17.073" v="6813" actId="1076"/>
        <pc:sldMkLst>
          <pc:docMk/>
          <pc:sldMk cId="1477390518" sldId="256"/>
        </pc:sldMkLst>
        <pc:spChg chg="mod">
          <ac:chgData name="Jason Moody" userId="60349c00-b71e-4253-84c9-9f9c8c319e44" providerId="ADAL" clId="{C0860912-A792-674C-9968-736B140DA870}" dt="2024-09-19T23:06:17.073" v="6813" actId="1076"/>
          <ac:spMkLst>
            <pc:docMk/>
            <pc:sldMk cId="1477390518" sldId="256"/>
            <ac:spMk id="3" creationId="{670486ED-6344-4497-B428-3C0012C37BD3}"/>
          </ac:spMkLst>
        </pc:spChg>
        <pc:spChg chg="mod">
          <ac:chgData name="Jason Moody" userId="60349c00-b71e-4253-84c9-9f9c8c319e44" providerId="ADAL" clId="{C0860912-A792-674C-9968-736B140DA870}" dt="2024-09-19T23:06:07.391" v="6812" actId="20577"/>
          <ac:spMkLst>
            <pc:docMk/>
            <pc:sldMk cId="1477390518" sldId="256"/>
            <ac:spMk id="12" creationId="{93249D72-A8E1-11AB-6E8A-F99F3632456D}"/>
          </ac:spMkLst>
        </pc:spChg>
      </pc:sldChg>
      <pc:sldChg chg="addSp delSp modSp mod setBg">
        <pc:chgData name="Jason Moody" userId="60349c00-b71e-4253-84c9-9f9c8c319e44" providerId="ADAL" clId="{C0860912-A792-674C-9968-736B140DA870}" dt="2024-09-20T16:23:01.465" v="8363" actId="478"/>
        <pc:sldMkLst>
          <pc:docMk/>
          <pc:sldMk cId="1068980901" sldId="257"/>
        </pc:sldMkLst>
        <pc:spChg chg="mod ord">
          <ac:chgData name="Jason Moody" userId="60349c00-b71e-4253-84c9-9f9c8c319e44" providerId="ADAL" clId="{C0860912-A792-674C-9968-736B140DA870}" dt="2024-09-20T16:14:25.924" v="7356" actId="14100"/>
          <ac:spMkLst>
            <pc:docMk/>
            <pc:sldMk cId="1068980901" sldId="257"/>
            <ac:spMk id="3" creationId="{031397A8-6D7C-BDA1-9C3C-D0FCB872C3C5}"/>
          </ac:spMkLst>
        </pc:spChg>
        <pc:spChg chg="add del mod">
          <ac:chgData name="Jason Moody" userId="60349c00-b71e-4253-84c9-9f9c8c319e44" providerId="ADAL" clId="{C0860912-A792-674C-9968-736B140DA870}" dt="2024-09-20T16:23:01.465" v="8363" actId="478"/>
          <ac:spMkLst>
            <pc:docMk/>
            <pc:sldMk cId="1068980901" sldId="257"/>
            <ac:spMk id="7" creationId="{9EA79AB4-066D-32A5-959A-5D68A5AFA3CC}"/>
          </ac:spMkLst>
        </pc:spChg>
        <pc:spChg chg="add del">
          <ac:chgData name="Jason Moody" userId="60349c00-b71e-4253-84c9-9f9c8c319e44" providerId="ADAL" clId="{C0860912-A792-674C-9968-736B140DA870}" dt="2024-09-20T16:13:04.676" v="7326" actId="26606"/>
          <ac:spMkLst>
            <pc:docMk/>
            <pc:sldMk cId="1068980901" sldId="257"/>
            <ac:spMk id="10" creationId="{23E547B5-89CF-4EC0-96DE-25771AED0799}"/>
          </ac:spMkLst>
        </pc:spChg>
        <pc:spChg chg="add del">
          <ac:chgData name="Jason Moody" userId="60349c00-b71e-4253-84c9-9f9c8c319e44" providerId="ADAL" clId="{C0860912-A792-674C-9968-736B140DA870}" dt="2024-09-20T16:13:04.676" v="7326" actId="26606"/>
          <ac:spMkLst>
            <pc:docMk/>
            <pc:sldMk cId="1068980901" sldId="257"/>
            <ac:spMk id="12" creationId="{3F0B8CEB-8279-4E5E-A0CE-1FC9F71736F2}"/>
          </ac:spMkLst>
        </pc:spChg>
        <pc:spChg chg="add">
          <ac:chgData name="Jason Moody" userId="60349c00-b71e-4253-84c9-9f9c8c319e44" providerId="ADAL" clId="{C0860912-A792-674C-9968-736B140DA870}" dt="2024-09-20T16:13:04.685" v="7327" actId="26606"/>
          <ac:spMkLst>
            <pc:docMk/>
            <pc:sldMk cId="1068980901" sldId="257"/>
            <ac:spMk id="14" creationId="{04812C46-200A-4DEB-A05E-3ED6C68C2387}"/>
          </ac:spMkLst>
        </pc:spChg>
        <pc:spChg chg="add">
          <ac:chgData name="Jason Moody" userId="60349c00-b71e-4253-84c9-9f9c8c319e44" providerId="ADAL" clId="{C0860912-A792-674C-9968-736B140DA870}" dt="2024-09-20T16:13:04.685" v="7327" actId="26606"/>
          <ac:spMkLst>
            <pc:docMk/>
            <pc:sldMk cId="1068980901" sldId="257"/>
            <ac:spMk id="15" creationId="{D1EA859B-E555-4109-94F3-6700E046E008}"/>
          </ac:spMkLst>
        </pc:spChg>
        <pc:picChg chg="add mod">
          <ac:chgData name="Jason Moody" userId="60349c00-b71e-4253-84c9-9f9c8c319e44" providerId="ADAL" clId="{C0860912-A792-674C-9968-736B140DA870}" dt="2024-09-20T16:13:15.734" v="7329" actId="14100"/>
          <ac:picMkLst>
            <pc:docMk/>
            <pc:sldMk cId="1068980901" sldId="257"/>
            <ac:picMk id="5" creationId="{0BDAB1FC-9A6F-4274-6176-1B3ED091CDBD}"/>
          </ac:picMkLst>
        </pc:picChg>
      </pc:sldChg>
      <pc:sldChg chg="addSp delSp modSp mod">
        <pc:chgData name="Jason Moody" userId="60349c00-b71e-4253-84c9-9f9c8c319e44" providerId="ADAL" clId="{C0860912-A792-674C-9968-736B140DA870}" dt="2024-09-20T16:28:39.156" v="8674" actId="20577"/>
        <pc:sldMkLst>
          <pc:docMk/>
          <pc:sldMk cId="2940434787" sldId="258"/>
        </pc:sldMkLst>
        <pc:spChg chg="add del mod">
          <ac:chgData name="Jason Moody" userId="60349c00-b71e-4253-84c9-9f9c8c319e44" providerId="ADAL" clId="{C0860912-A792-674C-9968-736B140DA870}" dt="2024-09-20T16:27:08.587" v="8624" actId="20577"/>
          <ac:spMkLst>
            <pc:docMk/>
            <pc:sldMk cId="2940434787" sldId="258"/>
            <ac:spMk id="5" creationId="{942FCDB3-0342-82F9-4491-3577A8E71594}"/>
          </ac:spMkLst>
        </pc:spChg>
        <pc:spChg chg="mod">
          <ac:chgData name="Jason Moody" userId="60349c00-b71e-4253-84c9-9f9c8c319e44" providerId="ADAL" clId="{C0860912-A792-674C-9968-736B140DA870}" dt="2024-09-20T16:28:39.156" v="8674" actId="20577"/>
          <ac:spMkLst>
            <pc:docMk/>
            <pc:sldMk cId="2940434787" sldId="258"/>
            <ac:spMk id="8" creationId="{6B6E99F3-BB63-5E0C-A6DD-84600031814F}"/>
          </ac:spMkLst>
        </pc:spChg>
      </pc:sldChg>
      <pc:sldChg chg="modSp mod ord">
        <pc:chgData name="Jason Moody" userId="60349c00-b71e-4253-84c9-9f9c8c319e44" providerId="ADAL" clId="{C0860912-A792-674C-9968-736B140DA870}" dt="2024-09-20T16:47:22.086" v="9101" actId="113"/>
        <pc:sldMkLst>
          <pc:docMk/>
          <pc:sldMk cId="1597904291" sldId="259"/>
        </pc:sldMkLst>
        <pc:spChg chg="mod">
          <ac:chgData name="Jason Moody" userId="60349c00-b71e-4253-84c9-9f9c8c319e44" providerId="ADAL" clId="{C0860912-A792-674C-9968-736B140DA870}" dt="2024-09-20T16:47:22.086" v="9101" actId="113"/>
          <ac:spMkLst>
            <pc:docMk/>
            <pc:sldMk cId="1597904291" sldId="259"/>
            <ac:spMk id="5" creationId="{91AB2A44-3BB9-63D6-DACF-87F77398E968}"/>
          </ac:spMkLst>
        </pc:spChg>
        <pc:spChg chg="mod">
          <ac:chgData name="Jason Moody" userId="60349c00-b71e-4253-84c9-9f9c8c319e44" providerId="ADAL" clId="{C0860912-A792-674C-9968-736B140DA870}" dt="2024-09-19T23:09:24.608" v="6845" actId="1076"/>
          <ac:spMkLst>
            <pc:docMk/>
            <pc:sldMk cId="1597904291" sldId="259"/>
            <ac:spMk id="8" creationId="{7A799A2B-CDC8-5979-CEF1-22889CBD5F95}"/>
          </ac:spMkLst>
        </pc:spChg>
        <pc:spChg chg="mod">
          <ac:chgData name="Jason Moody" userId="60349c00-b71e-4253-84c9-9f9c8c319e44" providerId="ADAL" clId="{C0860912-A792-674C-9968-736B140DA870}" dt="2024-09-19T23:09:34.303" v="6847" actId="1076"/>
          <ac:spMkLst>
            <pc:docMk/>
            <pc:sldMk cId="1597904291" sldId="259"/>
            <ac:spMk id="11" creationId="{686E6A0C-84D2-59CC-D7E5-31C38858BDEF}"/>
          </ac:spMkLst>
        </pc:spChg>
      </pc:sldChg>
      <pc:sldChg chg="modSp mod">
        <pc:chgData name="Jason Moody" userId="60349c00-b71e-4253-84c9-9f9c8c319e44" providerId="ADAL" clId="{C0860912-A792-674C-9968-736B140DA870}" dt="2024-09-20T16:31:47.462" v="8765" actId="20577"/>
        <pc:sldMkLst>
          <pc:docMk/>
          <pc:sldMk cId="915219906" sldId="260"/>
        </pc:sldMkLst>
        <pc:spChg chg="mod">
          <ac:chgData name="Jason Moody" userId="60349c00-b71e-4253-84c9-9f9c8c319e44" providerId="ADAL" clId="{C0860912-A792-674C-9968-736B140DA870}" dt="2024-09-20T16:31:47.462" v="8765" actId="20577"/>
          <ac:spMkLst>
            <pc:docMk/>
            <pc:sldMk cId="915219906" sldId="260"/>
            <ac:spMk id="10" creationId="{43869144-8A8D-15E2-48F2-4ECD504E5D7D}"/>
          </ac:spMkLst>
        </pc:spChg>
        <pc:spChg chg="mod">
          <ac:chgData name="Jason Moody" userId="60349c00-b71e-4253-84c9-9f9c8c319e44" providerId="ADAL" clId="{C0860912-A792-674C-9968-736B140DA870}" dt="2024-09-20T16:30:39.012" v="8716" actId="1036"/>
          <ac:spMkLst>
            <pc:docMk/>
            <pc:sldMk cId="915219906" sldId="260"/>
            <ac:spMk id="11" creationId="{1C18B281-27E4-826A-8F58-79C0A9006DA8}"/>
          </ac:spMkLst>
        </pc:spChg>
        <pc:spChg chg="mod">
          <ac:chgData name="Jason Moody" userId="60349c00-b71e-4253-84c9-9f9c8c319e44" providerId="ADAL" clId="{C0860912-A792-674C-9968-736B140DA870}" dt="2024-09-20T16:30:39.012" v="8716" actId="1036"/>
          <ac:spMkLst>
            <pc:docMk/>
            <pc:sldMk cId="915219906" sldId="260"/>
            <ac:spMk id="12" creationId="{7A2AD490-3CBD-E590-F39E-86D7E130B065}"/>
          </ac:spMkLst>
        </pc:spChg>
        <pc:spChg chg="mod">
          <ac:chgData name="Jason Moody" userId="60349c00-b71e-4253-84c9-9f9c8c319e44" providerId="ADAL" clId="{C0860912-A792-674C-9968-736B140DA870}" dt="2024-09-20T16:30:39.012" v="8716" actId="1036"/>
          <ac:spMkLst>
            <pc:docMk/>
            <pc:sldMk cId="915219906" sldId="260"/>
            <ac:spMk id="13" creationId="{C112E818-0E06-626F-3E5C-DC37C8A5ECAA}"/>
          </ac:spMkLst>
        </pc:spChg>
        <pc:spChg chg="mod">
          <ac:chgData name="Jason Moody" userId="60349c00-b71e-4253-84c9-9f9c8c319e44" providerId="ADAL" clId="{C0860912-A792-674C-9968-736B140DA870}" dt="2024-09-20T16:30:39.012" v="8716" actId="1036"/>
          <ac:spMkLst>
            <pc:docMk/>
            <pc:sldMk cId="915219906" sldId="260"/>
            <ac:spMk id="14" creationId="{863124A4-FD60-6DCD-397A-E696B13C4176}"/>
          </ac:spMkLst>
        </pc:spChg>
        <pc:picChg chg="mod">
          <ac:chgData name="Jason Moody" userId="60349c00-b71e-4253-84c9-9f9c8c319e44" providerId="ADAL" clId="{C0860912-A792-674C-9968-736B140DA870}" dt="2024-09-20T16:30:39.012" v="8716" actId="1036"/>
          <ac:picMkLst>
            <pc:docMk/>
            <pc:sldMk cId="915219906" sldId="260"/>
            <ac:picMk id="8" creationId="{79E598F9-6284-9C16-84CE-BF5757FA926E}"/>
          </ac:picMkLst>
        </pc:picChg>
        <pc:picChg chg="mod">
          <ac:chgData name="Jason Moody" userId="60349c00-b71e-4253-84c9-9f9c8c319e44" providerId="ADAL" clId="{C0860912-A792-674C-9968-736B140DA870}" dt="2024-09-20T16:30:39.012" v="8716" actId="1036"/>
          <ac:picMkLst>
            <pc:docMk/>
            <pc:sldMk cId="915219906" sldId="260"/>
            <ac:picMk id="3073" creationId="{5910AE00-48AA-5FD2-A18A-817FA6C0B3FF}"/>
          </ac:picMkLst>
        </pc:picChg>
        <pc:picChg chg="mod">
          <ac:chgData name="Jason Moody" userId="60349c00-b71e-4253-84c9-9f9c8c319e44" providerId="ADAL" clId="{C0860912-A792-674C-9968-736B140DA870}" dt="2024-09-20T16:30:39.012" v="8716" actId="1036"/>
          <ac:picMkLst>
            <pc:docMk/>
            <pc:sldMk cId="915219906" sldId="260"/>
            <ac:picMk id="3074" creationId="{7511E88B-083F-0012-2771-DE5BE71CAA3C}"/>
          </ac:picMkLst>
        </pc:picChg>
        <pc:picChg chg="mod">
          <ac:chgData name="Jason Moody" userId="60349c00-b71e-4253-84c9-9f9c8c319e44" providerId="ADAL" clId="{C0860912-A792-674C-9968-736B140DA870}" dt="2024-09-20T16:30:39.012" v="8716" actId="1036"/>
          <ac:picMkLst>
            <pc:docMk/>
            <pc:sldMk cId="915219906" sldId="260"/>
            <ac:picMk id="3075" creationId="{E93069E6-CDE7-89D9-061E-16C6DB7954F3}"/>
          </ac:picMkLst>
        </pc:picChg>
      </pc:sldChg>
      <pc:sldChg chg="modSp mod">
        <pc:chgData name="Jason Moody" userId="60349c00-b71e-4253-84c9-9f9c8c319e44" providerId="ADAL" clId="{C0860912-A792-674C-9968-736B140DA870}" dt="2024-09-20T16:41:52.123" v="8880" actId="20577"/>
        <pc:sldMkLst>
          <pc:docMk/>
          <pc:sldMk cId="851327776" sldId="261"/>
        </pc:sldMkLst>
        <pc:spChg chg="mod">
          <ac:chgData name="Jason Moody" userId="60349c00-b71e-4253-84c9-9f9c8c319e44" providerId="ADAL" clId="{C0860912-A792-674C-9968-736B140DA870}" dt="2024-09-20T16:41:52.123" v="8880" actId="20577"/>
          <ac:spMkLst>
            <pc:docMk/>
            <pc:sldMk cId="851327776" sldId="261"/>
            <ac:spMk id="5" creationId="{5046ED00-E19D-843B-F10F-A6FFF65A34BD}"/>
          </ac:spMkLst>
        </pc:spChg>
      </pc:sldChg>
      <pc:sldChg chg="modSp mod">
        <pc:chgData name="Jason Moody" userId="60349c00-b71e-4253-84c9-9f9c8c319e44" providerId="ADAL" clId="{C0860912-A792-674C-9968-736B140DA870}" dt="2024-09-19T23:13:27.397" v="6875" actId="14100"/>
        <pc:sldMkLst>
          <pc:docMk/>
          <pc:sldMk cId="3201059121" sldId="262"/>
        </pc:sldMkLst>
        <pc:spChg chg="mod">
          <ac:chgData name="Jason Moody" userId="60349c00-b71e-4253-84c9-9f9c8c319e44" providerId="ADAL" clId="{C0860912-A792-674C-9968-736B140DA870}" dt="2024-09-19T23:13:27.397" v="6875" actId="14100"/>
          <ac:spMkLst>
            <pc:docMk/>
            <pc:sldMk cId="3201059121" sldId="262"/>
            <ac:spMk id="9" creationId="{761244D0-86CE-3E6C-FAE9-2E2ADF2C3771}"/>
          </ac:spMkLst>
        </pc:spChg>
      </pc:sldChg>
      <pc:sldChg chg="modSp mod">
        <pc:chgData name="Jason Moody" userId="60349c00-b71e-4253-84c9-9f9c8c319e44" providerId="ADAL" clId="{C0860912-A792-674C-9968-736B140DA870}" dt="2024-09-20T16:45:30.986" v="9099" actId="113"/>
        <pc:sldMkLst>
          <pc:docMk/>
          <pc:sldMk cId="1199268495" sldId="263"/>
        </pc:sldMkLst>
        <pc:spChg chg="mod">
          <ac:chgData name="Jason Moody" userId="60349c00-b71e-4253-84c9-9f9c8c319e44" providerId="ADAL" clId="{C0860912-A792-674C-9968-736B140DA870}" dt="2024-09-20T16:45:30.986" v="9099" actId="113"/>
          <ac:spMkLst>
            <pc:docMk/>
            <pc:sldMk cId="1199268495" sldId="263"/>
            <ac:spMk id="15" creationId="{6CE8BBDE-9986-5F3F-7988-EB53466E3266}"/>
          </ac:spMkLst>
        </pc:spChg>
      </pc:sldChg>
      <pc:sldChg chg="addSp delSp modSp new mod">
        <pc:chgData name="Jason Moody" userId="60349c00-b71e-4253-84c9-9f9c8c319e44" providerId="ADAL" clId="{C0860912-A792-674C-9968-736B140DA870}" dt="2024-09-20T16:58:42.109" v="9878" actId="20577"/>
        <pc:sldMkLst>
          <pc:docMk/>
          <pc:sldMk cId="4015375861" sldId="264"/>
        </pc:sldMkLst>
        <pc:spChg chg="del">
          <ac:chgData name="Jason Moody" userId="60349c00-b71e-4253-84c9-9f9c8c319e44" providerId="ADAL" clId="{C0860912-A792-674C-9968-736B140DA870}" dt="2024-09-19T19:57:22.235" v="3" actId="478"/>
          <ac:spMkLst>
            <pc:docMk/>
            <pc:sldMk cId="4015375861" sldId="264"/>
            <ac:spMk id="2" creationId="{C005B007-FEA7-5C14-8D43-814A83A6683C}"/>
          </ac:spMkLst>
        </pc:spChg>
        <pc:spChg chg="del mod">
          <ac:chgData name="Jason Moody" userId="60349c00-b71e-4253-84c9-9f9c8c319e44" providerId="ADAL" clId="{C0860912-A792-674C-9968-736B140DA870}" dt="2024-09-19T19:57:20.410" v="2" actId="478"/>
          <ac:spMkLst>
            <pc:docMk/>
            <pc:sldMk cId="4015375861" sldId="264"/>
            <ac:spMk id="3" creationId="{1CEF5783-1F87-3BB5-E4F3-2BDF29E196BF}"/>
          </ac:spMkLst>
        </pc:spChg>
        <pc:spChg chg="add del mod">
          <ac:chgData name="Jason Moody" userId="60349c00-b71e-4253-84c9-9f9c8c319e44" providerId="ADAL" clId="{C0860912-A792-674C-9968-736B140DA870}" dt="2024-09-19T19:58:46.334" v="102" actId="478"/>
          <ac:spMkLst>
            <pc:docMk/>
            <pc:sldMk cId="4015375861" sldId="264"/>
            <ac:spMk id="6" creationId="{03E85483-E92E-0B50-0521-79DE48C3CCC3}"/>
          </ac:spMkLst>
        </pc:spChg>
        <pc:spChg chg="add mod">
          <ac:chgData name="Jason Moody" userId="60349c00-b71e-4253-84c9-9f9c8c319e44" providerId="ADAL" clId="{C0860912-A792-674C-9968-736B140DA870}" dt="2024-09-19T23:14:31.574" v="6879" actId="2711"/>
          <ac:spMkLst>
            <pc:docMk/>
            <pc:sldMk cId="4015375861" sldId="264"/>
            <ac:spMk id="7" creationId="{394A0053-593F-4950-2435-F506F31A4787}"/>
          </ac:spMkLst>
        </pc:spChg>
        <pc:spChg chg="add mod">
          <ac:chgData name="Jason Moody" userId="60349c00-b71e-4253-84c9-9f9c8c319e44" providerId="ADAL" clId="{C0860912-A792-674C-9968-736B140DA870}" dt="2024-09-20T16:58:42.109" v="9878" actId="20577"/>
          <ac:spMkLst>
            <pc:docMk/>
            <pc:sldMk cId="4015375861" sldId="264"/>
            <ac:spMk id="8" creationId="{11554E94-1D3E-C3F5-3B44-C6B96F42006C}"/>
          </ac:spMkLst>
        </pc:spChg>
        <pc:picChg chg="add mod">
          <ac:chgData name="Jason Moody" userId="60349c00-b71e-4253-84c9-9f9c8c319e44" providerId="ADAL" clId="{C0860912-A792-674C-9968-736B140DA870}" dt="2024-09-19T19:59:41.779" v="108" actId="1076"/>
          <ac:picMkLst>
            <pc:docMk/>
            <pc:sldMk cId="4015375861" sldId="264"/>
            <ac:picMk id="4" creationId="{681B2CA8-95A3-72EA-CA2E-1E35B6A6460C}"/>
          </ac:picMkLst>
        </pc:picChg>
      </pc:sldChg>
      <pc:sldChg chg="addSp delSp modSp new mod setBg">
        <pc:chgData name="Jason Moody" userId="60349c00-b71e-4253-84c9-9f9c8c319e44" providerId="ADAL" clId="{C0860912-A792-674C-9968-736B140DA870}" dt="2024-09-20T17:20:02.021" v="10052" actId="14100"/>
        <pc:sldMkLst>
          <pc:docMk/>
          <pc:sldMk cId="2669741726" sldId="265"/>
        </pc:sldMkLst>
        <pc:spChg chg="del">
          <ac:chgData name="Jason Moody" userId="60349c00-b71e-4253-84c9-9f9c8c319e44" providerId="ADAL" clId="{C0860912-A792-674C-9968-736B140DA870}" dt="2024-09-19T20:11:38.975" v="1119" actId="478"/>
          <ac:spMkLst>
            <pc:docMk/>
            <pc:sldMk cId="2669741726" sldId="265"/>
            <ac:spMk id="2" creationId="{E84C57E9-5D40-88C3-21FB-479E19E26213}"/>
          </ac:spMkLst>
        </pc:spChg>
        <pc:spChg chg="del mod">
          <ac:chgData name="Jason Moody" userId="60349c00-b71e-4253-84c9-9f9c8c319e44" providerId="ADAL" clId="{C0860912-A792-674C-9968-736B140DA870}" dt="2024-09-19T20:11:37.227" v="1118" actId="478"/>
          <ac:spMkLst>
            <pc:docMk/>
            <pc:sldMk cId="2669741726" sldId="265"/>
            <ac:spMk id="3" creationId="{C250EAF2-E31D-7AEE-EE2B-0E5B7B5CAA36}"/>
          </ac:spMkLst>
        </pc:spChg>
        <pc:spChg chg="add mod ord">
          <ac:chgData name="Jason Moody" userId="60349c00-b71e-4253-84c9-9f9c8c319e44" providerId="ADAL" clId="{C0860912-A792-674C-9968-736B140DA870}" dt="2024-09-20T17:19:40.009" v="10049" actId="20577"/>
          <ac:spMkLst>
            <pc:docMk/>
            <pc:sldMk cId="2669741726" sldId="265"/>
            <ac:spMk id="5" creationId="{C2540876-4CF0-13E1-982E-A66854882AF8}"/>
          </ac:spMkLst>
        </pc:spChg>
        <pc:spChg chg="add mod">
          <ac:chgData name="Jason Moody" userId="60349c00-b71e-4253-84c9-9f9c8c319e44" providerId="ADAL" clId="{C0860912-A792-674C-9968-736B140DA870}" dt="2024-09-19T20:37:47.590" v="1952" actId="20577"/>
          <ac:spMkLst>
            <pc:docMk/>
            <pc:sldMk cId="2669741726" sldId="265"/>
            <ac:spMk id="6" creationId="{2636E42B-AD05-33EF-9E99-039503080A67}"/>
          </ac:spMkLst>
        </pc:spChg>
        <pc:spChg chg="add del mod ord">
          <ac:chgData name="Jason Moody" userId="60349c00-b71e-4253-84c9-9f9c8c319e44" providerId="ADAL" clId="{C0860912-A792-674C-9968-736B140DA870}" dt="2024-09-19T20:30:54.690" v="1430" actId="26606"/>
          <ac:spMkLst>
            <pc:docMk/>
            <pc:sldMk cId="2669741726" sldId="265"/>
            <ac:spMk id="7" creationId="{E051FBD5-9926-3016-DD7B-DB46A8C7F909}"/>
          </ac:spMkLst>
        </pc:spChg>
        <pc:spChg chg="add del mod">
          <ac:chgData name="Jason Moody" userId="60349c00-b71e-4253-84c9-9f9c8c319e44" providerId="ADAL" clId="{C0860912-A792-674C-9968-736B140DA870}" dt="2024-09-19T20:29:31.844" v="1425"/>
          <ac:spMkLst>
            <pc:docMk/>
            <pc:sldMk cId="2669741726" sldId="265"/>
            <ac:spMk id="8" creationId="{DD998FFA-1EB2-55AA-6AE3-2725DE67AE1E}"/>
          </ac:spMkLst>
        </pc:spChg>
        <pc:spChg chg="add del mod">
          <ac:chgData name="Jason Moody" userId="60349c00-b71e-4253-84c9-9f9c8c319e44" providerId="ADAL" clId="{C0860912-A792-674C-9968-736B140DA870}" dt="2024-09-19T20:17:31.674" v="1274" actId="478"/>
          <ac:spMkLst>
            <pc:docMk/>
            <pc:sldMk cId="2669741726" sldId="265"/>
            <ac:spMk id="9" creationId="{94616860-A052-BAE6-B5A1-352DD9439D65}"/>
          </ac:spMkLst>
        </pc:spChg>
        <pc:spChg chg="add del mod">
          <ac:chgData name="Jason Moody" userId="60349c00-b71e-4253-84c9-9f9c8c319e44" providerId="ADAL" clId="{C0860912-A792-674C-9968-736B140DA870}" dt="2024-09-19T20:33:49.794" v="1517" actId="478"/>
          <ac:spMkLst>
            <pc:docMk/>
            <pc:sldMk cId="2669741726" sldId="265"/>
            <ac:spMk id="12" creationId="{3F7F93CA-CA2E-374F-B21B-817484481438}"/>
          </ac:spMkLst>
        </pc:spChg>
        <pc:spChg chg="add mod">
          <ac:chgData name="Jason Moody" userId="60349c00-b71e-4253-84c9-9f9c8c319e44" providerId="ADAL" clId="{C0860912-A792-674C-9968-736B140DA870}" dt="2024-09-19T20:38:37.418" v="2037" actId="20577"/>
          <ac:spMkLst>
            <pc:docMk/>
            <pc:sldMk cId="2669741726" sldId="265"/>
            <ac:spMk id="13" creationId="{5970BEDE-95CF-1241-A28F-6DC2AC894B3A}"/>
          </ac:spMkLst>
        </pc:spChg>
        <pc:spChg chg="add del mod">
          <ac:chgData name="Jason Moody" userId="60349c00-b71e-4253-84c9-9f9c8c319e44" providerId="ADAL" clId="{C0860912-A792-674C-9968-736B140DA870}" dt="2024-09-19T20:47:09.335" v="2400" actId="478"/>
          <ac:spMkLst>
            <pc:docMk/>
            <pc:sldMk cId="2669741726" sldId="265"/>
            <ac:spMk id="14" creationId="{2FDF63D0-C0C7-526D-B182-EC0B3D2C44C5}"/>
          </ac:spMkLst>
        </pc:spChg>
        <pc:spChg chg="add">
          <ac:chgData name="Jason Moody" userId="60349c00-b71e-4253-84c9-9f9c8c319e44" providerId="ADAL" clId="{C0860912-A792-674C-9968-736B140DA870}" dt="2024-09-19T20:30:54.690" v="1430" actId="26606"/>
          <ac:spMkLst>
            <pc:docMk/>
            <pc:sldMk cId="2669741726" sldId="265"/>
            <ac:spMk id="16" creationId="{11D6A2A3-F101-46F7-8B6F-1C699CAFE9AD}"/>
          </ac:spMkLst>
        </pc:spChg>
        <pc:spChg chg="add">
          <ac:chgData name="Jason Moody" userId="60349c00-b71e-4253-84c9-9f9c8c319e44" providerId="ADAL" clId="{C0860912-A792-674C-9968-736B140DA870}" dt="2024-09-19T20:30:54.690" v="1430" actId="26606"/>
          <ac:spMkLst>
            <pc:docMk/>
            <pc:sldMk cId="2669741726" sldId="265"/>
            <ac:spMk id="18" creationId="{529E760E-527D-4053-A309-F2BDE12501CD}"/>
          </ac:spMkLst>
        </pc:spChg>
        <pc:spChg chg="add mod">
          <ac:chgData name="Jason Moody" userId="60349c00-b71e-4253-84c9-9f9c8c319e44" providerId="ADAL" clId="{C0860912-A792-674C-9968-736B140DA870}" dt="2024-09-20T17:20:02.021" v="10052" actId="14100"/>
          <ac:spMkLst>
            <pc:docMk/>
            <pc:sldMk cId="2669741726" sldId="265"/>
            <ac:spMk id="19" creationId="{A06657FE-3158-3852-5B95-C92EC8C68A64}"/>
          </ac:spMkLst>
        </pc:spChg>
        <pc:spChg chg="add">
          <ac:chgData name="Jason Moody" userId="60349c00-b71e-4253-84c9-9f9c8c319e44" providerId="ADAL" clId="{C0860912-A792-674C-9968-736B140DA870}" dt="2024-09-19T20:30:54.690" v="1430" actId="26606"/>
          <ac:spMkLst>
            <pc:docMk/>
            <pc:sldMk cId="2669741726" sldId="265"/>
            <ac:spMk id="20" creationId="{4153D448-4ED1-429A-A28C-8316DE7CAF7E}"/>
          </ac:spMkLst>
        </pc:spChg>
        <pc:picChg chg="add mod">
          <ac:chgData name="Jason Moody" userId="60349c00-b71e-4253-84c9-9f9c8c319e44" providerId="ADAL" clId="{C0860912-A792-674C-9968-736B140DA870}" dt="2024-09-20T17:18:24.408" v="10018" actId="1076"/>
          <ac:picMkLst>
            <pc:docMk/>
            <pc:sldMk cId="2669741726" sldId="265"/>
            <ac:picMk id="11" creationId="{4209A0A3-98F8-5648-A803-1262FAE3E6AF}"/>
          </ac:picMkLst>
        </pc:picChg>
        <pc:cxnChg chg="add del mod">
          <ac:chgData name="Jason Moody" userId="60349c00-b71e-4253-84c9-9f9c8c319e44" providerId="ADAL" clId="{C0860912-A792-674C-9968-736B140DA870}" dt="2024-09-20T17:16:51.671" v="9988" actId="478"/>
          <ac:cxnSpMkLst>
            <pc:docMk/>
            <pc:sldMk cId="2669741726" sldId="265"/>
            <ac:cxnSpMk id="17" creationId="{5CCD7C48-ECED-5109-133A-4170634C87E4}"/>
          </ac:cxnSpMkLst>
        </pc:cxnChg>
      </pc:sldChg>
      <pc:sldChg chg="addSp delSp modSp new mod">
        <pc:chgData name="Jason Moody" userId="60349c00-b71e-4253-84c9-9f9c8c319e44" providerId="ADAL" clId="{C0860912-A792-674C-9968-736B140DA870}" dt="2024-09-20T17:22:51.875" v="10077" actId="20577"/>
        <pc:sldMkLst>
          <pc:docMk/>
          <pc:sldMk cId="2333541908" sldId="266"/>
        </pc:sldMkLst>
        <pc:spChg chg="del">
          <ac:chgData name="Jason Moody" userId="60349c00-b71e-4253-84c9-9f9c8c319e44" providerId="ADAL" clId="{C0860912-A792-674C-9968-736B140DA870}" dt="2024-09-19T20:50:39.992" v="2477" actId="478"/>
          <ac:spMkLst>
            <pc:docMk/>
            <pc:sldMk cId="2333541908" sldId="266"/>
            <ac:spMk id="2" creationId="{84E86294-E304-5CBD-8A1F-1C47DFF04283}"/>
          </ac:spMkLst>
        </pc:spChg>
        <pc:spChg chg="del">
          <ac:chgData name="Jason Moody" userId="60349c00-b71e-4253-84c9-9f9c8c319e44" providerId="ADAL" clId="{C0860912-A792-674C-9968-736B140DA870}" dt="2024-09-19T20:50:41.549" v="2478" actId="478"/>
          <ac:spMkLst>
            <pc:docMk/>
            <pc:sldMk cId="2333541908" sldId="266"/>
            <ac:spMk id="3" creationId="{7FF9E475-B58E-7ACF-5184-5BA81B273637}"/>
          </ac:spMkLst>
        </pc:spChg>
        <pc:spChg chg="add">
          <ac:chgData name="Jason Moody" userId="60349c00-b71e-4253-84c9-9f9c8c319e44" providerId="ADAL" clId="{C0860912-A792-674C-9968-736B140DA870}" dt="2024-09-19T20:51:04.466" v="2481"/>
          <ac:spMkLst>
            <pc:docMk/>
            <pc:sldMk cId="2333541908" sldId="266"/>
            <ac:spMk id="5" creationId="{8F4FC909-73BE-C36B-58A6-1B58EBCB47D9}"/>
          </ac:spMkLst>
        </pc:spChg>
        <pc:spChg chg="add">
          <ac:chgData name="Jason Moody" userId="60349c00-b71e-4253-84c9-9f9c8c319e44" providerId="ADAL" clId="{C0860912-A792-674C-9968-736B140DA870}" dt="2024-09-19T20:51:04.466" v="2481"/>
          <ac:spMkLst>
            <pc:docMk/>
            <pc:sldMk cId="2333541908" sldId="266"/>
            <ac:spMk id="6" creationId="{E135A645-4DB6-D419-D188-0DB0F0073573}"/>
          </ac:spMkLst>
        </pc:spChg>
        <pc:spChg chg="add">
          <ac:chgData name="Jason Moody" userId="60349c00-b71e-4253-84c9-9f9c8c319e44" providerId="ADAL" clId="{C0860912-A792-674C-9968-736B140DA870}" dt="2024-09-19T20:51:04.466" v="2481"/>
          <ac:spMkLst>
            <pc:docMk/>
            <pc:sldMk cId="2333541908" sldId="266"/>
            <ac:spMk id="7" creationId="{D7DAC165-2E4A-3513-06DF-BB1A7C42F0E8}"/>
          </ac:spMkLst>
        </pc:spChg>
        <pc:spChg chg="add">
          <ac:chgData name="Jason Moody" userId="60349c00-b71e-4253-84c9-9f9c8c319e44" providerId="ADAL" clId="{C0860912-A792-674C-9968-736B140DA870}" dt="2024-09-19T20:51:04.466" v="2481"/>
          <ac:spMkLst>
            <pc:docMk/>
            <pc:sldMk cId="2333541908" sldId="266"/>
            <ac:spMk id="8" creationId="{EDCB7DBD-6676-1505-BC13-8B8816F511E2}"/>
          </ac:spMkLst>
        </pc:spChg>
        <pc:spChg chg="add">
          <ac:chgData name="Jason Moody" userId="60349c00-b71e-4253-84c9-9f9c8c319e44" providerId="ADAL" clId="{C0860912-A792-674C-9968-736B140DA870}" dt="2024-09-19T20:51:04.466" v="2481"/>
          <ac:spMkLst>
            <pc:docMk/>
            <pc:sldMk cId="2333541908" sldId="266"/>
            <ac:spMk id="9" creationId="{2F048179-F405-D798-2D36-B477EB008CBE}"/>
          </ac:spMkLst>
        </pc:spChg>
        <pc:spChg chg="add mod">
          <ac:chgData name="Jason Moody" userId="60349c00-b71e-4253-84c9-9f9c8c319e44" providerId="ADAL" clId="{C0860912-A792-674C-9968-736B140DA870}" dt="2024-09-19T20:51:32.088" v="2482"/>
          <ac:spMkLst>
            <pc:docMk/>
            <pc:sldMk cId="2333541908" sldId="266"/>
            <ac:spMk id="12" creationId="{E66C2404-C1EC-1105-89C7-DB077EA9B7D9}"/>
          </ac:spMkLst>
        </pc:spChg>
        <pc:spChg chg="add mod">
          <ac:chgData name="Jason Moody" userId="60349c00-b71e-4253-84c9-9f9c8c319e44" providerId="ADAL" clId="{C0860912-A792-674C-9968-736B140DA870}" dt="2024-09-19T20:51:57.367" v="2483"/>
          <ac:spMkLst>
            <pc:docMk/>
            <pc:sldMk cId="2333541908" sldId="266"/>
            <ac:spMk id="15" creationId="{00771A7D-5E4A-32F1-F3FE-3AD7D9BAF011}"/>
          </ac:spMkLst>
        </pc:spChg>
        <pc:spChg chg="add mod">
          <ac:chgData name="Jason Moody" userId="60349c00-b71e-4253-84c9-9f9c8c319e44" providerId="ADAL" clId="{C0860912-A792-674C-9968-736B140DA870}" dt="2024-09-19T20:52:05.283" v="2485"/>
          <ac:spMkLst>
            <pc:docMk/>
            <pc:sldMk cId="2333541908" sldId="266"/>
            <ac:spMk id="18" creationId="{6B8E6D12-D142-F64E-3B52-B09E49A9669F}"/>
          </ac:spMkLst>
        </pc:spChg>
        <pc:spChg chg="add mod">
          <ac:chgData name="Jason Moody" userId="60349c00-b71e-4253-84c9-9f9c8c319e44" providerId="ADAL" clId="{C0860912-A792-674C-9968-736B140DA870}" dt="2024-09-20T17:22:51.875" v="10077" actId="20577"/>
          <ac:spMkLst>
            <pc:docMk/>
            <pc:sldMk cId="2333541908" sldId="266"/>
            <ac:spMk id="20" creationId="{640CA6B7-0FD8-80C4-9566-2060BD85B073}"/>
          </ac:spMkLst>
        </pc:spChg>
        <pc:spChg chg="add del mod">
          <ac:chgData name="Jason Moody" userId="60349c00-b71e-4253-84c9-9f9c8c319e44" providerId="ADAL" clId="{C0860912-A792-674C-9968-736B140DA870}" dt="2024-09-19T20:58:25.176" v="2835"/>
          <ac:spMkLst>
            <pc:docMk/>
            <pc:sldMk cId="2333541908" sldId="266"/>
            <ac:spMk id="21" creationId="{488D861B-36AF-7409-3FEB-CB9EC31EBECE}"/>
          </ac:spMkLst>
        </pc:spChg>
        <pc:spChg chg="add mod">
          <ac:chgData name="Jason Moody" userId="60349c00-b71e-4253-84c9-9f9c8c319e44" providerId="ADAL" clId="{C0860912-A792-674C-9968-736B140DA870}" dt="2024-09-19T20:58:30.555" v="2836" actId="1076"/>
          <ac:spMkLst>
            <pc:docMk/>
            <pc:sldMk cId="2333541908" sldId="266"/>
            <ac:spMk id="22" creationId="{078ED601-B37E-2CB5-5E57-CFB34527CEDD}"/>
          </ac:spMkLst>
        </pc:spChg>
        <pc:spChg chg="add mod">
          <ac:chgData name="Jason Moody" userId="60349c00-b71e-4253-84c9-9f9c8c319e44" providerId="ADAL" clId="{C0860912-A792-674C-9968-736B140DA870}" dt="2024-09-19T20:58:13.359" v="2831" actId="1076"/>
          <ac:spMkLst>
            <pc:docMk/>
            <pc:sldMk cId="2333541908" sldId="266"/>
            <ac:spMk id="23" creationId="{F8485E75-CE73-E385-3739-9F5CF7B268D5}"/>
          </ac:spMkLst>
        </pc:spChg>
        <pc:spChg chg="add mod">
          <ac:chgData name="Jason Moody" userId="60349c00-b71e-4253-84c9-9f9c8c319e44" providerId="ADAL" clId="{C0860912-A792-674C-9968-736B140DA870}" dt="2024-09-19T20:58:08.304" v="2830" actId="1076"/>
          <ac:spMkLst>
            <pc:docMk/>
            <pc:sldMk cId="2333541908" sldId="266"/>
            <ac:spMk id="24" creationId="{45FF6C42-56BE-94B7-5105-47BBD4E78334}"/>
          </ac:spMkLst>
        </pc:spChg>
        <pc:grpChg chg="add mod">
          <ac:chgData name="Jason Moody" userId="60349c00-b71e-4253-84c9-9f9c8c319e44" providerId="ADAL" clId="{C0860912-A792-674C-9968-736B140DA870}" dt="2024-09-19T20:56:14.414" v="2721" actId="14100"/>
          <ac:grpSpMkLst>
            <pc:docMk/>
            <pc:sldMk cId="2333541908" sldId="266"/>
            <ac:grpSpMk id="10" creationId="{6D90988B-429A-7A6A-7805-0F7CB556666F}"/>
          </ac:grpSpMkLst>
        </pc:grpChg>
        <pc:grpChg chg="add mod">
          <ac:chgData name="Jason Moody" userId="60349c00-b71e-4253-84c9-9f9c8c319e44" providerId="ADAL" clId="{C0860912-A792-674C-9968-736B140DA870}" dt="2024-09-19T20:56:10.247" v="2720" actId="1076"/>
          <ac:grpSpMkLst>
            <pc:docMk/>
            <pc:sldMk cId="2333541908" sldId="266"/>
            <ac:grpSpMk id="13" creationId="{5039416A-41D3-0910-884F-3B99E50F5FEC}"/>
          </ac:grpSpMkLst>
        </pc:grpChg>
        <pc:grpChg chg="add del mod">
          <ac:chgData name="Jason Moody" userId="60349c00-b71e-4253-84c9-9f9c8c319e44" providerId="ADAL" clId="{C0860912-A792-674C-9968-736B140DA870}" dt="2024-09-20T17:21:47.339" v="10059" actId="478"/>
          <ac:grpSpMkLst>
            <pc:docMk/>
            <pc:sldMk cId="2333541908" sldId="266"/>
            <ac:grpSpMk id="16" creationId="{C8ADF7A9-605C-E53D-2AD9-CC2D0365911A}"/>
          </ac:grpSpMkLst>
        </pc:grpChg>
        <pc:picChg chg="add mod">
          <ac:chgData name="Jason Moody" userId="60349c00-b71e-4253-84c9-9f9c8c319e44" providerId="ADAL" clId="{C0860912-A792-674C-9968-736B140DA870}" dt="2024-09-19T20:52:24.671" v="2490" actId="1076"/>
          <ac:picMkLst>
            <pc:docMk/>
            <pc:sldMk cId="2333541908" sldId="266"/>
            <ac:picMk id="4" creationId="{E3B453BE-B3D9-7CD0-4D76-FD90B1C42C1E}"/>
          </ac:picMkLst>
        </pc:picChg>
        <pc:picChg chg="add mod">
          <ac:chgData name="Jason Moody" userId="60349c00-b71e-4253-84c9-9f9c8c319e44" providerId="ADAL" clId="{C0860912-A792-674C-9968-736B140DA870}" dt="2024-09-19T20:51:32.088" v="2482"/>
          <ac:picMkLst>
            <pc:docMk/>
            <pc:sldMk cId="2333541908" sldId="266"/>
            <ac:picMk id="11" creationId="{EFD8CA6A-16D3-3F9E-BF1B-BA2D6711FB80}"/>
          </ac:picMkLst>
        </pc:picChg>
        <pc:picChg chg="add mod">
          <ac:chgData name="Jason Moody" userId="60349c00-b71e-4253-84c9-9f9c8c319e44" providerId="ADAL" clId="{C0860912-A792-674C-9968-736B140DA870}" dt="2024-09-19T20:51:57.367" v="2483"/>
          <ac:picMkLst>
            <pc:docMk/>
            <pc:sldMk cId="2333541908" sldId="266"/>
            <ac:picMk id="14" creationId="{460A016F-CDC5-9ACF-AFE4-334B47B97B2E}"/>
          </ac:picMkLst>
        </pc:picChg>
        <pc:picChg chg="add mod">
          <ac:chgData name="Jason Moody" userId="60349c00-b71e-4253-84c9-9f9c8c319e44" providerId="ADAL" clId="{C0860912-A792-674C-9968-736B140DA870}" dt="2024-09-19T20:52:05.283" v="2485"/>
          <ac:picMkLst>
            <pc:docMk/>
            <pc:sldMk cId="2333541908" sldId="266"/>
            <ac:picMk id="17" creationId="{06547791-E150-5DF7-C6B6-356F51284FB4}"/>
          </ac:picMkLst>
        </pc:picChg>
        <pc:picChg chg="add">
          <ac:chgData name="Jason Moody" userId="60349c00-b71e-4253-84c9-9f9c8c319e44" providerId="ADAL" clId="{C0860912-A792-674C-9968-736B140DA870}" dt="2024-09-19T20:51:04.466" v="2481"/>
          <ac:picMkLst>
            <pc:docMk/>
            <pc:sldMk cId="2333541908" sldId="266"/>
            <ac:picMk id="31" creationId="{2FA22487-695F-E07C-BF22-31AF2E815427}"/>
          </ac:picMkLst>
        </pc:picChg>
        <pc:picChg chg="add">
          <ac:chgData name="Jason Moody" userId="60349c00-b71e-4253-84c9-9f9c8c319e44" providerId="ADAL" clId="{C0860912-A792-674C-9968-736B140DA870}" dt="2024-09-19T20:51:04.466" v="2481"/>
          <ac:picMkLst>
            <pc:docMk/>
            <pc:sldMk cId="2333541908" sldId="266"/>
            <ac:picMk id="34" creationId="{4D51E464-B1FC-CD01-BE02-1285F51B3030}"/>
          </ac:picMkLst>
        </pc:picChg>
        <pc:picChg chg="add">
          <ac:chgData name="Jason Moody" userId="60349c00-b71e-4253-84c9-9f9c8c319e44" providerId="ADAL" clId="{C0860912-A792-674C-9968-736B140DA870}" dt="2024-09-19T20:51:04.466" v="2481"/>
          <ac:picMkLst>
            <pc:docMk/>
            <pc:sldMk cId="2333541908" sldId="266"/>
            <ac:picMk id="37" creationId="{1BD3AD35-53AA-BB5C-6285-A6D76EF83ED4}"/>
          </ac:picMkLst>
        </pc:picChg>
        <pc:picChg chg="add del mod">
          <ac:chgData name="Jason Moody" userId="60349c00-b71e-4253-84c9-9f9c8c319e44" providerId="ADAL" clId="{C0860912-A792-674C-9968-736B140DA870}" dt="2024-09-20T17:21:57.491" v="10061" actId="478"/>
          <ac:picMkLst>
            <pc:docMk/>
            <pc:sldMk cId="2333541908" sldId="266"/>
            <ac:picMk id="7178" creationId="{B6617900-0A87-789A-071B-B2E9AD0A11F3}"/>
          </ac:picMkLst>
        </pc:picChg>
        <pc:picChg chg="add mod">
          <ac:chgData name="Jason Moody" userId="60349c00-b71e-4253-84c9-9f9c8c319e44" providerId="ADAL" clId="{C0860912-A792-674C-9968-736B140DA870}" dt="2024-09-20T17:22:21.857" v="10065" actId="1076"/>
          <ac:picMkLst>
            <pc:docMk/>
            <pc:sldMk cId="2333541908" sldId="266"/>
            <ac:picMk id="7180" creationId="{78191639-4950-864E-ACD5-DA5AA87211DD}"/>
          </ac:picMkLst>
        </pc:picChg>
      </pc:sldChg>
      <pc:sldChg chg="addSp delSp modSp new mod">
        <pc:chgData name="Jason Moody" userId="60349c00-b71e-4253-84c9-9f9c8c319e44" providerId="ADAL" clId="{C0860912-A792-674C-9968-736B140DA870}" dt="2024-09-20T17:26:55.575" v="10202" actId="14100"/>
        <pc:sldMkLst>
          <pc:docMk/>
          <pc:sldMk cId="4032866701" sldId="267"/>
        </pc:sldMkLst>
        <pc:spChg chg="del">
          <ac:chgData name="Jason Moody" userId="60349c00-b71e-4253-84c9-9f9c8c319e44" providerId="ADAL" clId="{C0860912-A792-674C-9968-736B140DA870}" dt="2024-09-19T21:01:05.702" v="2838" actId="478"/>
          <ac:spMkLst>
            <pc:docMk/>
            <pc:sldMk cId="4032866701" sldId="267"/>
            <ac:spMk id="2" creationId="{2616B69D-45B0-846E-6EAE-4CA69DEAD48E}"/>
          </ac:spMkLst>
        </pc:spChg>
        <pc:spChg chg="del">
          <ac:chgData name="Jason Moody" userId="60349c00-b71e-4253-84c9-9f9c8c319e44" providerId="ADAL" clId="{C0860912-A792-674C-9968-736B140DA870}" dt="2024-09-19T21:01:07.205" v="2839" actId="478"/>
          <ac:spMkLst>
            <pc:docMk/>
            <pc:sldMk cId="4032866701" sldId="267"/>
            <ac:spMk id="3" creationId="{FBFD01DA-8D00-9B21-2C6D-DDFFCCA8192C}"/>
          </ac:spMkLst>
        </pc:spChg>
        <pc:spChg chg="add mod">
          <ac:chgData name="Jason Moody" userId="60349c00-b71e-4253-84c9-9f9c8c319e44" providerId="ADAL" clId="{C0860912-A792-674C-9968-736B140DA870}" dt="2024-09-20T17:26:55.575" v="10202" actId="14100"/>
          <ac:spMkLst>
            <pc:docMk/>
            <pc:sldMk cId="4032866701" sldId="267"/>
            <ac:spMk id="5" creationId="{61EAE526-6D4A-1CE1-4CF4-A713F657EBD9}"/>
          </ac:spMkLst>
        </pc:spChg>
      </pc:sldChg>
      <pc:sldChg chg="addSp delSp modSp new mod setBg">
        <pc:chgData name="Jason Moody" userId="60349c00-b71e-4253-84c9-9f9c8c319e44" providerId="ADAL" clId="{C0860912-A792-674C-9968-736B140DA870}" dt="2024-09-20T17:47:10.888" v="10440" actId="20577"/>
        <pc:sldMkLst>
          <pc:docMk/>
          <pc:sldMk cId="825924161" sldId="268"/>
        </pc:sldMkLst>
        <pc:spChg chg="del">
          <ac:chgData name="Jason Moody" userId="60349c00-b71e-4253-84c9-9f9c8c319e44" providerId="ADAL" clId="{C0860912-A792-674C-9968-736B140DA870}" dt="2024-09-19T21:23:59.220" v="3824" actId="478"/>
          <ac:spMkLst>
            <pc:docMk/>
            <pc:sldMk cId="825924161" sldId="268"/>
            <ac:spMk id="2" creationId="{3C852A59-98EB-82E9-DBF2-B81056AED84E}"/>
          </ac:spMkLst>
        </pc:spChg>
        <pc:spChg chg="mod ord">
          <ac:chgData name="Jason Moody" userId="60349c00-b71e-4253-84c9-9f9c8c319e44" providerId="ADAL" clId="{C0860912-A792-674C-9968-736B140DA870}" dt="2024-09-20T17:47:10.888" v="10440" actId="20577"/>
          <ac:spMkLst>
            <pc:docMk/>
            <pc:sldMk cId="825924161" sldId="268"/>
            <ac:spMk id="3" creationId="{B19240E6-3776-77F7-CD28-DC574ECB40BD}"/>
          </ac:spMkLst>
        </pc:spChg>
        <pc:spChg chg="add del mod">
          <ac:chgData name="Jason Moody" userId="60349c00-b71e-4253-84c9-9f9c8c319e44" providerId="ADAL" clId="{C0860912-A792-674C-9968-736B140DA870}" dt="2024-09-20T17:36:11.681" v="10277" actId="478"/>
          <ac:spMkLst>
            <pc:docMk/>
            <pc:sldMk cId="825924161" sldId="268"/>
            <ac:spMk id="4" creationId="{32B30001-82ED-1FE5-807E-AD6CC70144FF}"/>
          </ac:spMkLst>
        </pc:spChg>
        <pc:spChg chg="add del">
          <ac:chgData name="Jason Moody" userId="60349c00-b71e-4253-84c9-9f9c8c319e44" providerId="ADAL" clId="{C0860912-A792-674C-9968-736B140DA870}" dt="2024-09-20T17:37:00.131" v="10279" actId="26606"/>
          <ac:spMkLst>
            <pc:docMk/>
            <pc:sldMk cId="825924161" sldId="268"/>
            <ac:spMk id="10" creationId="{D1D34770-47A8-402C-AF23-2B653F2D88C1}"/>
          </ac:spMkLst>
        </pc:spChg>
        <pc:spChg chg="add del">
          <ac:chgData name="Jason Moody" userId="60349c00-b71e-4253-84c9-9f9c8c319e44" providerId="ADAL" clId="{C0860912-A792-674C-9968-736B140DA870}" dt="2024-09-19T23:17:40.851" v="6890" actId="26606"/>
          <ac:spMkLst>
            <pc:docMk/>
            <pc:sldMk cId="825924161" sldId="268"/>
            <ac:spMk id="11" creationId="{11D6A2A3-F101-46F7-8B6F-1C699CAFE9AD}"/>
          </ac:spMkLst>
        </pc:spChg>
        <pc:spChg chg="add del">
          <ac:chgData name="Jason Moody" userId="60349c00-b71e-4253-84c9-9f9c8c319e44" providerId="ADAL" clId="{C0860912-A792-674C-9968-736B140DA870}" dt="2024-09-20T17:37:06.531" v="10281" actId="26606"/>
          <ac:spMkLst>
            <pc:docMk/>
            <pc:sldMk cId="825924161" sldId="268"/>
            <ac:spMk id="12" creationId="{04812C46-200A-4DEB-A05E-3ED6C68C2387}"/>
          </ac:spMkLst>
        </pc:spChg>
        <pc:spChg chg="add del">
          <ac:chgData name="Jason Moody" userId="60349c00-b71e-4253-84c9-9f9c8c319e44" providerId="ADAL" clId="{C0860912-A792-674C-9968-736B140DA870}" dt="2024-09-19T23:17:40.851" v="6890" actId="26606"/>
          <ac:spMkLst>
            <pc:docMk/>
            <pc:sldMk cId="825924161" sldId="268"/>
            <ac:spMk id="13" creationId="{529E760E-527D-4053-A309-F2BDE12501CD}"/>
          </ac:spMkLst>
        </pc:spChg>
        <pc:spChg chg="add del">
          <ac:chgData name="Jason Moody" userId="60349c00-b71e-4253-84c9-9f9c8c319e44" providerId="ADAL" clId="{C0860912-A792-674C-9968-736B140DA870}" dt="2024-09-20T17:37:06.531" v="10281" actId="26606"/>
          <ac:spMkLst>
            <pc:docMk/>
            <pc:sldMk cId="825924161" sldId="268"/>
            <ac:spMk id="14" creationId="{D1EA859B-E555-4109-94F3-6700E046E008}"/>
          </ac:spMkLst>
        </pc:spChg>
        <pc:spChg chg="add del">
          <ac:chgData name="Jason Moody" userId="60349c00-b71e-4253-84c9-9f9c8c319e44" providerId="ADAL" clId="{C0860912-A792-674C-9968-736B140DA870}" dt="2024-09-19T23:17:40.851" v="6890" actId="26606"/>
          <ac:spMkLst>
            <pc:docMk/>
            <pc:sldMk cId="825924161" sldId="268"/>
            <ac:spMk id="15" creationId="{4153D448-4ED1-429A-A28C-8316DE7CAF7E}"/>
          </ac:spMkLst>
        </pc:spChg>
        <pc:spChg chg="add del">
          <ac:chgData name="Jason Moody" userId="60349c00-b71e-4253-84c9-9f9c8c319e44" providerId="ADAL" clId="{C0860912-A792-674C-9968-736B140DA870}" dt="2024-09-20T17:37:19.182" v="10283" actId="26606"/>
          <ac:spMkLst>
            <pc:docMk/>
            <pc:sldMk cId="825924161" sldId="268"/>
            <ac:spMk id="16" creationId="{04812C46-200A-4DEB-A05E-3ED6C68C2387}"/>
          </ac:spMkLst>
        </pc:spChg>
        <pc:spChg chg="add del">
          <ac:chgData name="Jason Moody" userId="60349c00-b71e-4253-84c9-9f9c8c319e44" providerId="ADAL" clId="{C0860912-A792-674C-9968-736B140DA870}" dt="2024-09-19T23:17:51.370" v="6892" actId="26606"/>
          <ac:spMkLst>
            <pc:docMk/>
            <pc:sldMk cId="825924161" sldId="268"/>
            <ac:spMk id="17" creationId="{E3CBB9B1-7B7D-4BA1-A1AF-572168B39539}"/>
          </ac:spMkLst>
        </pc:spChg>
        <pc:spChg chg="add del">
          <ac:chgData name="Jason Moody" userId="60349c00-b71e-4253-84c9-9f9c8c319e44" providerId="ADAL" clId="{C0860912-A792-674C-9968-736B140DA870}" dt="2024-09-19T23:17:51.370" v="6892" actId="26606"/>
          <ac:spMkLst>
            <pc:docMk/>
            <pc:sldMk cId="825924161" sldId="268"/>
            <ac:spMk id="18" creationId="{907741FC-B544-4A6E-B831-6789D042333D}"/>
          </ac:spMkLst>
        </pc:spChg>
        <pc:spChg chg="add del">
          <ac:chgData name="Jason Moody" userId="60349c00-b71e-4253-84c9-9f9c8c319e44" providerId="ADAL" clId="{C0860912-A792-674C-9968-736B140DA870}" dt="2024-09-19T23:17:51.370" v="6892" actId="26606"/>
          <ac:spMkLst>
            <pc:docMk/>
            <pc:sldMk cId="825924161" sldId="268"/>
            <ac:spMk id="19" creationId="{3F0BE7ED-7814-4273-B18A-F26CC0380380}"/>
          </ac:spMkLst>
        </pc:spChg>
        <pc:spChg chg="add del">
          <ac:chgData name="Jason Moody" userId="60349c00-b71e-4253-84c9-9f9c8c319e44" providerId="ADAL" clId="{C0860912-A792-674C-9968-736B140DA870}" dt="2024-09-20T17:37:19.182" v="10283" actId="26606"/>
          <ac:spMkLst>
            <pc:docMk/>
            <pc:sldMk cId="825924161" sldId="268"/>
            <ac:spMk id="20" creationId="{D1EA859B-E555-4109-94F3-6700E046E008}"/>
          </ac:spMkLst>
        </pc:spChg>
        <pc:spChg chg="add">
          <ac:chgData name="Jason Moody" userId="60349c00-b71e-4253-84c9-9f9c8c319e44" providerId="ADAL" clId="{C0860912-A792-674C-9968-736B140DA870}" dt="2024-09-20T17:37:19.188" v="10284" actId="26606"/>
          <ac:spMkLst>
            <pc:docMk/>
            <pc:sldMk cId="825924161" sldId="268"/>
            <ac:spMk id="22" creationId="{04812C46-200A-4DEB-A05E-3ED6C68C2387}"/>
          </ac:spMkLst>
        </pc:spChg>
        <pc:spChg chg="add">
          <ac:chgData name="Jason Moody" userId="60349c00-b71e-4253-84c9-9f9c8c319e44" providerId="ADAL" clId="{C0860912-A792-674C-9968-736B140DA870}" dt="2024-09-20T17:37:19.188" v="10284" actId="26606"/>
          <ac:spMkLst>
            <pc:docMk/>
            <pc:sldMk cId="825924161" sldId="268"/>
            <ac:spMk id="23" creationId="{D1EA859B-E555-4109-94F3-6700E046E008}"/>
          </ac:spMkLst>
        </pc:spChg>
        <pc:picChg chg="add del mod">
          <ac:chgData name="Jason Moody" userId="60349c00-b71e-4253-84c9-9f9c8c319e44" providerId="ADAL" clId="{C0860912-A792-674C-9968-736B140DA870}" dt="2024-09-19T23:18:58.448" v="6907" actId="478"/>
          <ac:picMkLst>
            <pc:docMk/>
            <pc:sldMk cId="825924161" sldId="268"/>
            <ac:picMk id="6" creationId="{C9E15604-F821-BC93-56F4-0FB5053D12D4}"/>
          </ac:picMkLst>
        </pc:picChg>
        <pc:picChg chg="add mod">
          <ac:chgData name="Jason Moody" userId="60349c00-b71e-4253-84c9-9f9c8c319e44" providerId="ADAL" clId="{C0860912-A792-674C-9968-736B140DA870}" dt="2024-09-20T17:37:19.188" v="10284" actId="26606"/>
          <ac:picMkLst>
            <pc:docMk/>
            <pc:sldMk cId="825924161" sldId="268"/>
            <ac:picMk id="8" creationId="{8DAF25D9-2EFC-567C-FE1D-023B5EBB57CC}"/>
          </ac:picMkLst>
        </pc:picChg>
      </pc:sldChg>
      <pc:sldChg chg="addSp delSp modSp new mod">
        <pc:chgData name="Jason Moody" userId="60349c00-b71e-4253-84c9-9f9c8c319e44" providerId="ADAL" clId="{C0860912-A792-674C-9968-736B140DA870}" dt="2024-09-20T16:56:13.778" v="9741" actId="20577"/>
        <pc:sldMkLst>
          <pc:docMk/>
          <pc:sldMk cId="3671377695" sldId="269"/>
        </pc:sldMkLst>
        <pc:spChg chg="del">
          <ac:chgData name="Jason Moody" userId="60349c00-b71e-4253-84c9-9f9c8c319e44" providerId="ADAL" clId="{C0860912-A792-674C-9968-736B140DA870}" dt="2024-09-19T21:11:33.031" v="3594" actId="478"/>
          <ac:spMkLst>
            <pc:docMk/>
            <pc:sldMk cId="3671377695" sldId="269"/>
            <ac:spMk id="2" creationId="{2F33AB62-7343-4872-A200-3925A7004CB4}"/>
          </ac:spMkLst>
        </pc:spChg>
        <pc:spChg chg="del">
          <ac:chgData name="Jason Moody" userId="60349c00-b71e-4253-84c9-9f9c8c319e44" providerId="ADAL" clId="{C0860912-A792-674C-9968-736B140DA870}" dt="2024-09-19T21:11:34.948" v="3595" actId="478"/>
          <ac:spMkLst>
            <pc:docMk/>
            <pc:sldMk cId="3671377695" sldId="269"/>
            <ac:spMk id="3" creationId="{6D23D706-A2E7-7ACC-D9BA-63019C48D8F2}"/>
          </ac:spMkLst>
        </pc:spChg>
        <pc:spChg chg="add mod">
          <ac:chgData name="Jason Moody" userId="60349c00-b71e-4253-84c9-9f9c8c319e44" providerId="ADAL" clId="{C0860912-A792-674C-9968-736B140DA870}" dt="2024-09-19T21:11:35.933" v="3596"/>
          <ac:spMkLst>
            <pc:docMk/>
            <pc:sldMk cId="3671377695" sldId="269"/>
            <ac:spMk id="19" creationId="{374584EC-C0EE-9671-8907-79F757840C42}"/>
          </ac:spMkLst>
        </pc:spChg>
        <pc:spChg chg="add mod">
          <ac:chgData name="Jason Moody" userId="60349c00-b71e-4253-84c9-9f9c8c319e44" providerId="ADAL" clId="{C0860912-A792-674C-9968-736B140DA870}" dt="2024-09-20T16:56:13.778" v="9741" actId="20577"/>
          <ac:spMkLst>
            <pc:docMk/>
            <pc:sldMk cId="3671377695" sldId="269"/>
            <ac:spMk id="27" creationId="{80708E21-94A2-4271-EF75-0169E5C06608}"/>
          </ac:spMkLst>
        </pc:spChg>
        <pc:grpChg chg="add del mod">
          <ac:chgData name="Jason Moody" userId="60349c00-b71e-4253-84c9-9f9c8c319e44" providerId="ADAL" clId="{C0860912-A792-674C-9968-736B140DA870}" dt="2024-09-19T21:13:55.808" v="3601" actId="478"/>
          <ac:grpSpMkLst>
            <pc:docMk/>
            <pc:sldMk cId="3671377695" sldId="269"/>
            <ac:grpSpMk id="4" creationId="{4506F1F1-F1B1-B75A-76E8-93AD0AD63D74}"/>
          </ac:grpSpMkLst>
        </pc:grpChg>
        <pc:picChg chg="add mod">
          <ac:chgData name="Jason Moody" userId="60349c00-b71e-4253-84c9-9f9c8c319e44" providerId="ADAL" clId="{C0860912-A792-674C-9968-736B140DA870}" dt="2024-09-19T21:11:35.933" v="3596"/>
          <ac:picMkLst>
            <pc:docMk/>
            <pc:sldMk cId="3671377695" sldId="269"/>
            <ac:picMk id="5" creationId="{C3FC2C3C-C5A6-1EB1-69F9-8539123B1E8E}"/>
          </ac:picMkLst>
        </pc:picChg>
        <pc:picChg chg="add mod">
          <ac:chgData name="Jason Moody" userId="60349c00-b71e-4253-84c9-9f9c8c319e44" providerId="ADAL" clId="{C0860912-A792-674C-9968-736B140DA870}" dt="2024-09-19T21:11:35.933" v="3596"/>
          <ac:picMkLst>
            <pc:docMk/>
            <pc:sldMk cId="3671377695" sldId="269"/>
            <ac:picMk id="6" creationId="{FB52E9CB-8737-2348-682F-7C6F7C44DD14}"/>
          </ac:picMkLst>
        </pc:picChg>
        <pc:picChg chg="add mod">
          <ac:chgData name="Jason Moody" userId="60349c00-b71e-4253-84c9-9f9c8c319e44" providerId="ADAL" clId="{C0860912-A792-674C-9968-736B140DA870}" dt="2024-09-19T21:11:35.933" v="3596"/>
          <ac:picMkLst>
            <pc:docMk/>
            <pc:sldMk cId="3671377695" sldId="269"/>
            <ac:picMk id="7" creationId="{4D41B1D1-0DA4-A639-96D3-7215A63DA524}"/>
          </ac:picMkLst>
        </pc:picChg>
        <pc:picChg chg="add mod">
          <ac:chgData name="Jason Moody" userId="60349c00-b71e-4253-84c9-9f9c8c319e44" providerId="ADAL" clId="{C0860912-A792-674C-9968-736B140DA870}" dt="2024-09-19T21:11:35.933" v="3596"/>
          <ac:picMkLst>
            <pc:docMk/>
            <pc:sldMk cId="3671377695" sldId="269"/>
            <ac:picMk id="8" creationId="{29027929-A3C4-3849-5015-F2EBFF0A40B3}"/>
          </ac:picMkLst>
        </pc:picChg>
        <pc:picChg chg="add mod">
          <ac:chgData name="Jason Moody" userId="60349c00-b71e-4253-84c9-9f9c8c319e44" providerId="ADAL" clId="{C0860912-A792-674C-9968-736B140DA870}" dt="2024-09-19T21:11:35.933" v="3596"/>
          <ac:picMkLst>
            <pc:docMk/>
            <pc:sldMk cId="3671377695" sldId="269"/>
            <ac:picMk id="9" creationId="{90580795-B096-2662-199F-48DD527F461C}"/>
          </ac:picMkLst>
        </pc:picChg>
        <pc:picChg chg="add mod">
          <ac:chgData name="Jason Moody" userId="60349c00-b71e-4253-84c9-9f9c8c319e44" providerId="ADAL" clId="{C0860912-A792-674C-9968-736B140DA870}" dt="2024-09-19T21:11:35.933" v="3596"/>
          <ac:picMkLst>
            <pc:docMk/>
            <pc:sldMk cId="3671377695" sldId="269"/>
            <ac:picMk id="10" creationId="{FB768908-311D-0E52-B6AE-64EF50135C66}"/>
          </ac:picMkLst>
        </pc:picChg>
        <pc:picChg chg="add mod">
          <ac:chgData name="Jason Moody" userId="60349c00-b71e-4253-84c9-9f9c8c319e44" providerId="ADAL" clId="{C0860912-A792-674C-9968-736B140DA870}" dt="2024-09-19T21:11:35.933" v="3596"/>
          <ac:picMkLst>
            <pc:docMk/>
            <pc:sldMk cId="3671377695" sldId="269"/>
            <ac:picMk id="11" creationId="{705BDD80-501E-4B36-BBED-861ACABA5F74}"/>
          </ac:picMkLst>
        </pc:picChg>
        <pc:picChg chg="add mod">
          <ac:chgData name="Jason Moody" userId="60349c00-b71e-4253-84c9-9f9c8c319e44" providerId="ADAL" clId="{C0860912-A792-674C-9968-736B140DA870}" dt="2024-09-19T21:11:35.933" v="3596"/>
          <ac:picMkLst>
            <pc:docMk/>
            <pc:sldMk cId="3671377695" sldId="269"/>
            <ac:picMk id="12" creationId="{FC2CE87E-ADA1-D1DA-C028-34118081AD55}"/>
          </ac:picMkLst>
        </pc:picChg>
        <pc:picChg chg="add mod">
          <ac:chgData name="Jason Moody" userId="60349c00-b71e-4253-84c9-9f9c8c319e44" providerId="ADAL" clId="{C0860912-A792-674C-9968-736B140DA870}" dt="2024-09-19T21:11:35.933" v="3596"/>
          <ac:picMkLst>
            <pc:docMk/>
            <pc:sldMk cId="3671377695" sldId="269"/>
            <ac:picMk id="13" creationId="{EC156F6F-5D98-5012-697C-4D9C7AE28169}"/>
          </ac:picMkLst>
        </pc:picChg>
        <pc:picChg chg="add mod">
          <ac:chgData name="Jason Moody" userId="60349c00-b71e-4253-84c9-9f9c8c319e44" providerId="ADAL" clId="{C0860912-A792-674C-9968-736B140DA870}" dt="2024-09-19T21:11:35.933" v="3596"/>
          <ac:picMkLst>
            <pc:docMk/>
            <pc:sldMk cId="3671377695" sldId="269"/>
            <ac:picMk id="14" creationId="{4875D5B3-6C99-141E-0ECE-27EFE14BF9A1}"/>
          </ac:picMkLst>
        </pc:picChg>
        <pc:picChg chg="add mod">
          <ac:chgData name="Jason Moody" userId="60349c00-b71e-4253-84c9-9f9c8c319e44" providerId="ADAL" clId="{C0860912-A792-674C-9968-736B140DA870}" dt="2024-09-19T21:11:35.933" v="3596"/>
          <ac:picMkLst>
            <pc:docMk/>
            <pc:sldMk cId="3671377695" sldId="269"/>
            <ac:picMk id="15" creationId="{230FC88D-A35B-022F-766F-6C723DC4E9A6}"/>
          </ac:picMkLst>
        </pc:picChg>
        <pc:picChg chg="add mod">
          <ac:chgData name="Jason Moody" userId="60349c00-b71e-4253-84c9-9f9c8c319e44" providerId="ADAL" clId="{C0860912-A792-674C-9968-736B140DA870}" dt="2024-09-19T21:11:35.933" v="3596"/>
          <ac:picMkLst>
            <pc:docMk/>
            <pc:sldMk cId="3671377695" sldId="269"/>
            <ac:picMk id="16" creationId="{FD437A01-61DF-1182-8D1C-87CE09396B62}"/>
          </ac:picMkLst>
        </pc:picChg>
        <pc:picChg chg="add mod">
          <ac:chgData name="Jason Moody" userId="60349c00-b71e-4253-84c9-9f9c8c319e44" providerId="ADAL" clId="{C0860912-A792-674C-9968-736B140DA870}" dt="2024-09-19T21:11:35.933" v="3596"/>
          <ac:picMkLst>
            <pc:docMk/>
            <pc:sldMk cId="3671377695" sldId="269"/>
            <ac:picMk id="17" creationId="{15440C43-EAF8-FE41-AA78-FC35804E1C27}"/>
          </ac:picMkLst>
        </pc:picChg>
        <pc:picChg chg="add mod">
          <ac:chgData name="Jason Moody" userId="60349c00-b71e-4253-84c9-9f9c8c319e44" providerId="ADAL" clId="{C0860912-A792-674C-9968-736B140DA870}" dt="2024-09-19T21:11:35.933" v="3596"/>
          <ac:picMkLst>
            <pc:docMk/>
            <pc:sldMk cId="3671377695" sldId="269"/>
            <ac:picMk id="18" creationId="{313A852A-276F-FC4E-7352-B4E03E912348}"/>
          </ac:picMkLst>
        </pc:picChg>
        <pc:picChg chg="add mod">
          <ac:chgData name="Jason Moody" userId="60349c00-b71e-4253-84c9-9f9c8c319e44" providerId="ADAL" clId="{C0860912-A792-674C-9968-736B140DA870}" dt="2024-09-19T21:11:35.933" v="3596"/>
          <ac:picMkLst>
            <pc:docMk/>
            <pc:sldMk cId="3671377695" sldId="269"/>
            <ac:picMk id="20" creationId="{8842C728-169E-85B8-C308-85617479F852}"/>
          </ac:picMkLst>
        </pc:picChg>
        <pc:picChg chg="add mod">
          <ac:chgData name="Jason Moody" userId="60349c00-b71e-4253-84c9-9f9c8c319e44" providerId="ADAL" clId="{C0860912-A792-674C-9968-736B140DA870}" dt="2024-09-19T21:11:35.933" v="3596"/>
          <ac:picMkLst>
            <pc:docMk/>
            <pc:sldMk cId="3671377695" sldId="269"/>
            <ac:picMk id="21" creationId="{11FC55EF-C0A5-B09A-E09C-D843BC8C35B3}"/>
          </ac:picMkLst>
        </pc:picChg>
        <pc:picChg chg="add mod">
          <ac:chgData name="Jason Moody" userId="60349c00-b71e-4253-84c9-9f9c8c319e44" providerId="ADAL" clId="{C0860912-A792-674C-9968-736B140DA870}" dt="2024-09-19T21:11:35.933" v="3596"/>
          <ac:picMkLst>
            <pc:docMk/>
            <pc:sldMk cId="3671377695" sldId="269"/>
            <ac:picMk id="22" creationId="{932E02D4-85CA-6E08-382A-AE2EA4BFFB13}"/>
          </ac:picMkLst>
        </pc:picChg>
        <pc:picChg chg="add mod">
          <ac:chgData name="Jason Moody" userId="60349c00-b71e-4253-84c9-9f9c8c319e44" providerId="ADAL" clId="{C0860912-A792-674C-9968-736B140DA870}" dt="2024-09-19T21:11:35.933" v="3596"/>
          <ac:picMkLst>
            <pc:docMk/>
            <pc:sldMk cId="3671377695" sldId="269"/>
            <ac:picMk id="23" creationId="{23E6F7BD-EF9B-9CBD-EE8F-730EA9905EF6}"/>
          </ac:picMkLst>
        </pc:picChg>
        <pc:picChg chg="add mod">
          <ac:chgData name="Jason Moody" userId="60349c00-b71e-4253-84c9-9f9c8c319e44" providerId="ADAL" clId="{C0860912-A792-674C-9968-736B140DA870}" dt="2024-09-19T21:11:35.933" v="3596"/>
          <ac:picMkLst>
            <pc:docMk/>
            <pc:sldMk cId="3671377695" sldId="269"/>
            <ac:picMk id="24" creationId="{12F036C9-A946-7341-8053-7BAD1136CEC1}"/>
          </ac:picMkLst>
        </pc:picChg>
        <pc:picChg chg="add mod">
          <ac:chgData name="Jason Moody" userId="60349c00-b71e-4253-84c9-9f9c8c319e44" providerId="ADAL" clId="{C0860912-A792-674C-9968-736B140DA870}" dt="2024-09-19T21:14:21.242" v="3608" actId="1076"/>
          <ac:picMkLst>
            <pc:docMk/>
            <pc:sldMk cId="3671377695" sldId="269"/>
            <ac:picMk id="26" creationId="{0063F442-6812-3A76-CFFB-4346BD8D958F}"/>
          </ac:picMkLst>
        </pc:picChg>
      </pc:sldChg>
      <pc:sldChg chg="delSp modSp new mod modAnim">
        <pc:chgData name="Jason Moody" userId="60349c00-b71e-4253-84c9-9f9c8c319e44" providerId="ADAL" clId="{C0860912-A792-674C-9968-736B140DA870}" dt="2024-09-20T17:55:38.104" v="10752" actId="20577"/>
        <pc:sldMkLst>
          <pc:docMk/>
          <pc:sldMk cId="3414436765" sldId="270"/>
        </pc:sldMkLst>
        <pc:spChg chg="del">
          <ac:chgData name="Jason Moody" userId="60349c00-b71e-4253-84c9-9f9c8c319e44" providerId="ADAL" clId="{C0860912-A792-674C-9968-736B140DA870}" dt="2024-09-19T21:33:01.281" v="4204" actId="478"/>
          <ac:spMkLst>
            <pc:docMk/>
            <pc:sldMk cId="3414436765" sldId="270"/>
            <ac:spMk id="2" creationId="{29AC993E-09C3-6D13-610F-4CE939F2C0B8}"/>
          </ac:spMkLst>
        </pc:spChg>
        <pc:spChg chg="mod">
          <ac:chgData name="Jason Moody" userId="60349c00-b71e-4253-84c9-9f9c8c319e44" providerId="ADAL" clId="{C0860912-A792-674C-9968-736B140DA870}" dt="2024-09-20T17:55:38.104" v="10752" actId="20577"/>
          <ac:spMkLst>
            <pc:docMk/>
            <pc:sldMk cId="3414436765" sldId="270"/>
            <ac:spMk id="3" creationId="{41EE05EF-8CF4-C947-A73F-A227FDA3B45C}"/>
          </ac:spMkLst>
        </pc:spChg>
      </pc:sldChg>
      <pc:sldChg chg="addSp delSp modSp new mod setBg modAnim">
        <pc:chgData name="Jason Moody" userId="60349c00-b71e-4253-84c9-9f9c8c319e44" providerId="ADAL" clId="{C0860912-A792-674C-9968-736B140DA870}" dt="2024-09-19T23:25:54.818" v="7271" actId="2711"/>
        <pc:sldMkLst>
          <pc:docMk/>
          <pc:sldMk cId="169887894" sldId="271"/>
        </pc:sldMkLst>
        <pc:spChg chg="del mod">
          <ac:chgData name="Jason Moody" userId="60349c00-b71e-4253-84c9-9f9c8c319e44" providerId="ADAL" clId="{C0860912-A792-674C-9968-736B140DA870}" dt="2024-09-19T21:42:34.649" v="4781" actId="478"/>
          <ac:spMkLst>
            <pc:docMk/>
            <pc:sldMk cId="169887894" sldId="271"/>
            <ac:spMk id="2" creationId="{606A53E0-80B5-497A-AE83-0C8B34D60DFC}"/>
          </ac:spMkLst>
        </pc:spChg>
        <pc:spChg chg="mod">
          <ac:chgData name="Jason Moody" userId="60349c00-b71e-4253-84c9-9f9c8c319e44" providerId="ADAL" clId="{C0860912-A792-674C-9968-736B140DA870}" dt="2024-09-19T23:25:54.818" v="7271" actId="2711"/>
          <ac:spMkLst>
            <pc:docMk/>
            <pc:sldMk cId="169887894" sldId="271"/>
            <ac:spMk id="3" creationId="{D207CB15-8E05-E370-4558-4014E7FBE335}"/>
          </ac:spMkLst>
        </pc:spChg>
        <pc:spChg chg="add del mod">
          <ac:chgData name="Jason Moody" userId="60349c00-b71e-4253-84c9-9f9c8c319e44" providerId="ADAL" clId="{C0860912-A792-674C-9968-736B140DA870}" dt="2024-09-19T21:42:37.268" v="4782" actId="478"/>
          <ac:spMkLst>
            <pc:docMk/>
            <pc:sldMk cId="169887894" sldId="271"/>
            <ac:spMk id="5" creationId="{1D575650-677D-2A9B-8CF7-B8FDAB36D8E7}"/>
          </ac:spMkLst>
        </pc:spChg>
        <pc:spChg chg="add">
          <ac:chgData name="Jason Moody" userId="60349c00-b71e-4253-84c9-9f9c8c319e44" providerId="ADAL" clId="{C0860912-A792-674C-9968-736B140DA870}" dt="2024-09-19T21:43:59.565" v="4785" actId="26606"/>
          <ac:spMkLst>
            <pc:docMk/>
            <pc:sldMk cId="169887894" sldId="271"/>
            <ac:spMk id="11" creationId="{11D6A2A3-F101-46F7-8B6F-1C699CAFE9AD}"/>
          </ac:spMkLst>
        </pc:spChg>
        <pc:spChg chg="add">
          <ac:chgData name="Jason Moody" userId="60349c00-b71e-4253-84c9-9f9c8c319e44" providerId="ADAL" clId="{C0860912-A792-674C-9968-736B140DA870}" dt="2024-09-19T21:43:59.565" v="4785" actId="26606"/>
          <ac:spMkLst>
            <pc:docMk/>
            <pc:sldMk cId="169887894" sldId="271"/>
            <ac:spMk id="13" creationId="{529E760E-527D-4053-A309-F2BDE12501CD}"/>
          </ac:spMkLst>
        </pc:spChg>
        <pc:spChg chg="add">
          <ac:chgData name="Jason Moody" userId="60349c00-b71e-4253-84c9-9f9c8c319e44" providerId="ADAL" clId="{C0860912-A792-674C-9968-736B140DA870}" dt="2024-09-19T21:43:59.565" v="4785" actId="26606"/>
          <ac:spMkLst>
            <pc:docMk/>
            <pc:sldMk cId="169887894" sldId="271"/>
            <ac:spMk id="15" creationId="{4153D448-4ED1-429A-A28C-8316DE7CAF7E}"/>
          </ac:spMkLst>
        </pc:spChg>
        <pc:picChg chg="add mod">
          <ac:chgData name="Jason Moody" userId="60349c00-b71e-4253-84c9-9f9c8c319e44" providerId="ADAL" clId="{C0860912-A792-674C-9968-736B140DA870}" dt="2024-09-19T21:45:47.470" v="4801" actId="14100"/>
          <ac:picMkLst>
            <pc:docMk/>
            <pc:sldMk cId="169887894" sldId="271"/>
            <ac:picMk id="6" creationId="{D59E0573-3DF3-7DC5-5296-EEBD8DD2DCDF}"/>
          </ac:picMkLst>
        </pc:picChg>
      </pc:sldChg>
      <pc:sldChg chg="addSp delSp modSp new mod setBg delAnim modAnim">
        <pc:chgData name="Jason Moody" userId="60349c00-b71e-4253-84c9-9f9c8c319e44" providerId="ADAL" clId="{C0860912-A792-674C-9968-736B140DA870}" dt="2024-09-20T18:08:01.445" v="10831" actId="20577"/>
        <pc:sldMkLst>
          <pc:docMk/>
          <pc:sldMk cId="2463036057" sldId="272"/>
        </pc:sldMkLst>
        <pc:spChg chg="del">
          <ac:chgData name="Jason Moody" userId="60349c00-b71e-4253-84c9-9f9c8c319e44" providerId="ADAL" clId="{C0860912-A792-674C-9968-736B140DA870}" dt="2024-09-19T21:46:19.617" v="4806" actId="478"/>
          <ac:spMkLst>
            <pc:docMk/>
            <pc:sldMk cId="2463036057" sldId="272"/>
            <ac:spMk id="2" creationId="{E2A7AC41-C76B-53A8-915E-C07A54A3C1CC}"/>
          </ac:spMkLst>
        </pc:spChg>
        <pc:spChg chg="mod">
          <ac:chgData name="Jason Moody" userId="60349c00-b71e-4253-84c9-9f9c8c319e44" providerId="ADAL" clId="{C0860912-A792-674C-9968-736B140DA870}" dt="2024-09-20T18:08:01.445" v="10831" actId="20577"/>
          <ac:spMkLst>
            <pc:docMk/>
            <pc:sldMk cId="2463036057" sldId="272"/>
            <ac:spMk id="3" creationId="{47F5125E-F432-4D4D-DFF9-712A4EA74FD2}"/>
          </ac:spMkLst>
        </pc:spChg>
        <pc:spChg chg="add">
          <ac:chgData name="Jason Moody" userId="60349c00-b71e-4253-84c9-9f9c8c319e44" providerId="ADAL" clId="{C0860912-A792-674C-9968-736B140DA870}" dt="2024-09-19T21:47:47.278" v="4823" actId="26606"/>
          <ac:spMkLst>
            <pc:docMk/>
            <pc:sldMk cId="2463036057" sldId="272"/>
            <ac:spMk id="9" creationId="{11D6A2A3-F101-46F7-8B6F-1C699CAFE9AD}"/>
          </ac:spMkLst>
        </pc:spChg>
        <pc:spChg chg="add">
          <ac:chgData name="Jason Moody" userId="60349c00-b71e-4253-84c9-9f9c8c319e44" providerId="ADAL" clId="{C0860912-A792-674C-9968-736B140DA870}" dt="2024-09-19T21:47:47.278" v="4823" actId="26606"/>
          <ac:spMkLst>
            <pc:docMk/>
            <pc:sldMk cId="2463036057" sldId="272"/>
            <ac:spMk id="11" creationId="{529E760E-527D-4053-A309-F2BDE12501CD}"/>
          </ac:spMkLst>
        </pc:spChg>
        <pc:spChg chg="add">
          <ac:chgData name="Jason Moody" userId="60349c00-b71e-4253-84c9-9f9c8c319e44" providerId="ADAL" clId="{C0860912-A792-674C-9968-736B140DA870}" dt="2024-09-19T21:47:47.278" v="4823" actId="26606"/>
          <ac:spMkLst>
            <pc:docMk/>
            <pc:sldMk cId="2463036057" sldId="272"/>
            <ac:spMk id="13" creationId="{4153D448-4ED1-429A-A28C-8316DE7CAF7E}"/>
          </ac:spMkLst>
        </pc:spChg>
        <pc:picChg chg="add del mod">
          <ac:chgData name="Jason Moody" userId="60349c00-b71e-4253-84c9-9f9c8c319e44" providerId="ADAL" clId="{C0860912-A792-674C-9968-736B140DA870}" dt="2024-09-19T21:51:52.361" v="4828" actId="478"/>
          <ac:picMkLst>
            <pc:docMk/>
            <pc:sldMk cId="2463036057" sldId="272"/>
            <ac:picMk id="4" creationId="{17D4F044-77A4-FB5A-E4CF-0B9C79139D8B}"/>
          </ac:picMkLst>
        </pc:picChg>
        <pc:picChg chg="add mod">
          <ac:chgData name="Jason Moody" userId="60349c00-b71e-4253-84c9-9f9c8c319e44" providerId="ADAL" clId="{C0860912-A792-674C-9968-736B140DA870}" dt="2024-09-19T21:53:05.609" v="4845" actId="14100"/>
          <ac:picMkLst>
            <pc:docMk/>
            <pc:sldMk cId="2463036057" sldId="272"/>
            <ac:picMk id="5" creationId="{7CCB4C71-DE71-19A8-9133-FCE0978707F6}"/>
          </ac:picMkLst>
        </pc:picChg>
      </pc:sldChg>
      <pc:sldChg chg="addSp delSp modSp new mod modAnim">
        <pc:chgData name="Jason Moody" userId="60349c00-b71e-4253-84c9-9f9c8c319e44" providerId="ADAL" clId="{C0860912-A792-674C-9968-736B140DA870}" dt="2024-09-19T23:26:50.368" v="7281" actId="27636"/>
        <pc:sldMkLst>
          <pc:docMk/>
          <pc:sldMk cId="3573021321" sldId="273"/>
        </pc:sldMkLst>
        <pc:spChg chg="del">
          <ac:chgData name="Jason Moody" userId="60349c00-b71e-4253-84c9-9f9c8c319e44" providerId="ADAL" clId="{C0860912-A792-674C-9968-736B140DA870}" dt="2024-09-19T22:01:31.661" v="5293" actId="478"/>
          <ac:spMkLst>
            <pc:docMk/>
            <pc:sldMk cId="3573021321" sldId="273"/>
            <ac:spMk id="2" creationId="{48F20B54-EE16-B3C6-08A9-D8FAAF80BA94}"/>
          </ac:spMkLst>
        </pc:spChg>
        <pc:spChg chg="mod">
          <ac:chgData name="Jason Moody" userId="60349c00-b71e-4253-84c9-9f9c8c319e44" providerId="ADAL" clId="{C0860912-A792-674C-9968-736B140DA870}" dt="2024-09-19T23:26:50.368" v="7281" actId="27636"/>
          <ac:spMkLst>
            <pc:docMk/>
            <pc:sldMk cId="3573021321" sldId="273"/>
            <ac:spMk id="3" creationId="{FD978421-87E4-D01B-A833-E75F4AE8CED9}"/>
          </ac:spMkLst>
        </pc:spChg>
        <pc:spChg chg="add del mod">
          <ac:chgData name="Jason Moody" userId="60349c00-b71e-4253-84c9-9f9c8c319e44" providerId="ADAL" clId="{C0860912-A792-674C-9968-736B140DA870}" dt="2024-09-19T22:06:21.816" v="5530"/>
          <ac:spMkLst>
            <pc:docMk/>
            <pc:sldMk cId="3573021321" sldId="273"/>
            <ac:spMk id="5" creationId="{FA54EE90-D9B5-5B35-5387-DE5B6DC51A14}"/>
          </ac:spMkLst>
        </pc:spChg>
        <pc:spChg chg="add mod">
          <ac:chgData name="Jason Moody" userId="60349c00-b71e-4253-84c9-9f9c8c319e44" providerId="ADAL" clId="{C0860912-A792-674C-9968-736B140DA870}" dt="2024-09-19T22:11:56.147" v="5854" actId="20577"/>
          <ac:spMkLst>
            <pc:docMk/>
            <pc:sldMk cId="3573021321" sldId="273"/>
            <ac:spMk id="6" creationId="{3C371918-2395-606B-103E-FCAEB4A94D4C}"/>
          </ac:spMkLst>
        </pc:spChg>
        <pc:picChg chg="add mod">
          <ac:chgData name="Jason Moody" userId="60349c00-b71e-4253-84c9-9f9c8c319e44" providerId="ADAL" clId="{C0860912-A792-674C-9968-736B140DA870}" dt="2024-09-19T22:02:34.884" v="5300" actId="1076"/>
          <ac:picMkLst>
            <pc:docMk/>
            <pc:sldMk cId="3573021321" sldId="273"/>
            <ac:picMk id="4" creationId="{B9E06AB6-BF95-FF0B-72C9-5A6B11389520}"/>
          </ac:picMkLst>
        </pc:picChg>
      </pc:sldChg>
      <pc:sldChg chg="addSp delSp modSp new mod addAnim delAnim modAnim">
        <pc:chgData name="Jason Moody" userId="60349c00-b71e-4253-84c9-9f9c8c319e44" providerId="ADAL" clId="{C0860912-A792-674C-9968-736B140DA870}" dt="2024-09-19T23:27:10.520" v="7283" actId="2711"/>
        <pc:sldMkLst>
          <pc:docMk/>
          <pc:sldMk cId="596311444" sldId="274"/>
        </pc:sldMkLst>
        <pc:spChg chg="del">
          <ac:chgData name="Jason Moody" userId="60349c00-b71e-4253-84c9-9f9c8c319e44" providerId="ADAL" clId="{C0860912-A792-674C-9968-736B140DA870}" dt="2024-09-19T22:13:46.350" v="5864" actId="478"/>
          <ac:spMkLst>
            <pc:docMk/>
            <pc:sldMk cId="596311444" sldId="274"/>
            <ac:spMk id="2" creationId="{CEA0DFA2-38B1-3DB7-AEC3-18F64DF3460C}"/>
          </ac:spMkLst>
        </pc:spChg>
        <pc:spChg chg="mod">
          <ac:chgData name="Jason Moody" userId="60349c00-b71e-4253-84c9-9f9c8c319e44" providerId="ADAL" clId="{C0860912-A792-674C-9968-736B140DA870}" dt="2024-09-19T23:27:10.520" v="7283" actId="2711"/>
          <ac:spMkLst>
            <pc:docMk/>
            <pc:sldMk cId="596311444" sldId="274"/>
            <ac:spMk id="3" creationId="{A063337C-A364-AD0C-774C-05703A975980}"/>
          </ac:spMkLst>
        </pc:spChg>
        <pc:picChg chg="add del mod">
          <ac:chgData name="Jason Moody" userId="60349c00-b71e-4253-84c9-9f9c8c319e44" providerId="ADAL" clId="{C0860912-A792-674C-9968-736B140DA870}" dt="2024-09-19T22:48:59.913" v="6353" actId="478"/>
          <ac:picMkLst>
            <pc:docMk/>
            <pc:sldMk cId="596311444" sldId="274"/>
            <ac:picMk id="4" creationId="{12EA85D8-9D88-56ED-888E-5C85E3AE5C65}"/>
          </ac:picMkLst>
        </pc:picChg>
      </pc:sldChg>
      <pc:sldChg chg="addSp delSp modSp new mod delAnim modAnim">
        <pc:chgData name="Jason Moody" userId="60349c00-b71e-4253-84c9-9f9c8c319e44" providerId="ADAL" clId="{C0860912-A792-674C-9968-736B140DA870}" dt="2024-09-19T23:28:16.587" v="7292" actId="255"/>
        <pc:sldMkLst>
          <pc:docMk/>
          <pc:sldMk cId="2310924233" sldId="275"/>
        </pc:sldMkLst>
        <pc:spChg chg="del">
          <ac:chgData name="Jason Moody" userId="60349c00-b71e-4253-84c9-9f9c8c319e44" providerId="ADAL" clId="{C0860912-A792-674C-9968-736B140DA870}" dt="2024-09-19T22:19:55.174" v="5913" actId="478"/>
          <ac:spMkLst>
            <pc:docMk/>
            <pc:sldMk cId="2310924233" sldId="275"/>
            <ac:spMk id="2" creationId="{F4AA5496-5776-C3CC-62CD-FE343BE21A45}"/>
          </ac:spMkLst>
        </pc:spChg>
        <pc:spChg chg="mod">
          <ac:chgData name="Jason Moody" userId="60349c00-b71e-4253-84c9-9f9c8c319e44" providerId="ADAL" clId="{C0860912-A792-674C-9968-736B140DA870}" dt="2024-09-19T23:28:16.587" v="7292" actId="255"/>
          <ac:spMkLst>
            <pc:docMk/>
            <pc:sldMk cId="2310924233" sldId="275"/>
            <ac:spMk id="3" creationId="{C9AEEFDC-D564-DDDC-5B3C-C5B6B77F2E10}"/>
          </ac:spMkLst>
        </pc:spChg>
        <pc:picChg chg="add del mod">
          <ac:chgData name="Jason Moody" userId="60349c00-b71e-4253-84c9-9f9c8c319e44" providerId="ADAL" clId="{C0860912-A792-674C-9968-736B140DA870}" dt="2024-09-19T22:21:45.954" v="5924" actId="478"/>
          <ac:picMkLst>
            <pc:docMk/>
            <pc:sldMk cId="2310924233" sldId="275"/>
            <ac:picMk id="4" creationId="{49736856-566E-5673-6EFB-B17061483826}"/>
          </ac:picMkLst>
        </pc:picChg>
        <pc:picChg chg="add mod">
          <ac:chgData name="Jason Moody" userId="60349c00-b71e-4253-84c9-9f9c8c319e44" providerId="ADAL" clId="{C0860912-A792-674C-9968-736B140DA870}" dt="2024-09-19T22:24:31.334" v="5931" actId="14100"/>
          <ac:picMkLst>
            <pc:docMk/>
            <pc:sldMk cId="2310924233" sldId="275"/>
            <ac:picMk id="5" creationId="{6779D521-6851-827F-44C7-86E6F82E6138}"/>
          </ac:picMkLst>
        </pc:picChg>
      </pc:sldChg>
      <pc:sldChg chg="addSp delSp modSp new mod modAnim">
        <pc:chgData name="Jason Moody" userId="60349c00-b71e-4253-84c9-9f9c8c319e44" providerId="ADAL" clId="{C0860912-A792-674C-9968-736B140DA870}" dt="2024-09-19T23:28:49.371" v="7319" actId="2711"/>
        <pc:sldMkLst>
          <pc:docMk/>
          <pc:sldMk cId="1338350757" sldId="276"/>
        </pc:sldMkLst>
        <pc:spChg chg="del">
          <ac:chgData name="Jason Moody" userId="60349c00-b71e-4253-84c9-9f9c8c319e44" providerId="ADAL" clId="{C0860912-A792-674C-9968-736B140DA870}" dt="2024-09-19T22:27:25.920" v="6069" actId="478"/>
          <ac:spMkLst>
            <pc:docMk/>
            <pc:sldMk cId="1338350757" sldId="276"/>
            <ac:spMk id="2" creationId="{21F4C1A0-E9E3-0598-3F9A-71408C11FFD0}"/>
          </ac:spMkLst>
        </pc:spChg>
        <pc:spChg chg="mod">
          <ac:chgData name="Jason Moody" userId="60349c00-b71e-4253-84c9-9f9c8c319e44" providerId="ADAL" clId="{C0860912-A792-674C-9968-736B140DA870}" dt="2024-09-19T23:28:49.371" v="7319" actId="2711"/>
          <ac:spMkLst>
            <pc:docMk/>
            <pc:sldMk cId="1338350757" sldId="276"/>
            <ac:spMk id="3" creationId="{5766677D-D377-FA32-C638-58B0832A3E31}"/>
          </ac:spMkLst>
        </pc:spChg>
        <pc:picChg chg="add mod">
          <ac:chgData name="Jason Moody" userId="60349c00-b71e-4253-84c9-9f9c8c319e44" providerId="ADAL" clId="{C0860912-A792-674C-9968-736B140DA870}" dt="2024-09-19T22:28:16.122" v="6085" actId="1076"/>
          <ac:picMkLst>
            <pc:docMk/>
            <pc:sldMk cId="1338350757" sldId="276"/>
            <ac:picMk id="4" creationId="{7841D926-BAF9-A6E9-2732-CD3AA40A8B9E}"/>
          </ac:picMkLst>
        </pc:picChg>
      </pc:sldChg>
      <pc:sldChg chg="addSp delSp modSp new mod modAnim">
        <pc:chgData name="Jason Moody" userId="60349c00-b71e-4253-84c9-9f9c8c319e44" providerId="ADAL" clId="{C0860912-A792-674C-9968-736B140DA870}" dt="2024-09-19T23:28:58.721" v="7320" actId="2711"/>
        <pc:sldMkLst>
          <pc:docMk/>
          <pc:sldMk cId="1057272074" sldId="277"/>
        </pc:sldMkLst>
        <pc:spChg chg="del">
          <ac:chgData name="Jason Moody" userId="60349c00-b71e-4253-84c9-9f9c8c319e44" providerId="ADAL" clId="{C0860912-A792-674C-9968-736B140DA870}" dt="2024-09-19T22:29:15.512" v="6098" actId="478"/>
          <ac:spMkLst>
            <pc:docMk/>
            <pc:sldMk cId="1057272074" sldId="277"/>
            <ac:spMk id="2" creationId="{06346E41-4C35-B9C0-8B24-DA4D1EFFEC86}"/>
          </ac:spMkLst>
        </pc:spChg>
        <pc:spChg chg="add del mod">
          <ac:chgData name="Jason Moody" userId="60349c00-b71e-4253-84c9-9f9c8c319e44" providerId="ADAL" clId="{C0860912-A792-674C-9968-736B140DA870}" dt="2024-09-19T23:28:58.721" v="7320" actId="2711"/>
          <ac:spMkLst>
            <pc:docMk/>
            <pc:sldMk cId="1057272074" sldId="277"/>
            <ac:spMk id="3" creationId="{1B8ECC85-483B-A674-D278-B2FD7BE1F2FD}"/>
          </ac:spMkLst>
        </pc:spChg>
        <pc:spChg chg="add del mod">
          <ac:chgData name="Jason Moody" userId="60349c00-b71e-4253-84c9-9f9c8c319e44" providerId="ADAL" clId="{C0860912-A792-674C-9968-736B140DA870}" dt="2024-09-19T22:32:55.246" v="6183" actId="478"/>
          <ac:spMkLst>
            <pc:docMk/>
            <pc:sldMk cId="1057272074" sldId="277"/>
            <ac:spMk id="6" creationId="{4D882D99-D118-FE40-9D66-FD6BAFFA033A}"/>
          </ac:spMkLst>
        </pc:spChg>
        <pc:picChg chg="add mod">
          <ac:chgData name="Jason Moody" userId="60349c00-b71e-4253-84c9-9f9c8c319e44" providerId="ADAL" clId="{C0860912-A792-674C-9968-736B140DA870}" dt="2024-09-19T22:30:12.067" v="6109" actId="14100"/>
          <ac:picMkLst>
            <pc:docMk/>
            <pc:sldMk cId="1057272074" sldId="277"/>
            <ac:picMk id="4" creationId="{58B7008F-36DB-6C03-3A01-158DCA78655A}"/>
          </ac:picMkLst>
        </pc:picChg>
      </pc:sldChg>
      <pc:sldChg chg="new add del ord">
        <pc:chgData name="Jason Moody" userId="60349c00-b71e-4253-84c9-9f9c8c319e44" providerId="ADAL" clId="{C0860912-A792-674C-9968-736B140DA870}" dt="2024-09-19T23:00:35.839" v="6359" actId="2696"/>
        <pc:sldMkLst>
          <pc:docMk/>
          <pc:sldMk cId="1387550295" sldId="278"/>
        </pc:sldMkLst>
      </pc:sldChg>
      <pc:sldChg chg="addSp delSp modSp new mod">
        <pc:chgData name="Jason Moody" userId="60349c00-b71e-4253-84c9-9f9c8c319e44" providerId="ADAL" clId="{C0860912-A792-674C-9968-736B140DA870}" dt="2024-09-19T23:03:39.583" v="6702" actId="1076"/>
        <pc:sldMkLst>
          <pc:docMk/>
          <pc:sldMk cId="3470619768" sldId="278"/>
        </pc:sldMkLst>
        <pc:spChg chg="del mod">
          <ac:chgData name="Jason Moody" userId="60349c00-b71e-4253-84c9-9f9c8c319e44" providerId="ADAL" clId="{C0860912-A792-674C-9968-736B140DA870}" dt="2024-09-19T23:01:07.912" v="6417" actId="478"/>
          <ac:spMkLst>
            <pc:docMk/>
            <pc:sldMk cId="3470619768" sldId="278"/>
            <ac:spMk id="2" creationId="{AA5DD983-281A-1576-D077-18EFBED60BD4}"/>
          </ac:spMkLst>
        </pc:spChg>
        <pc:spChg chg="mod">
          <ac:chgData name="Jason Moody" userId="60349c00-b71e-4253-84c9-9f9c8c319e44" providerId="ADAL" clId="{C0860912-A792-674C-9968-736B140DA870}" dt="2024-09-19T23:03:34.737" v="6701" actId="313"/>
          <ac:spMkLst>
            <pc:docMk/>
            <pc:sldMk cId="3470619768" sldId="278"/>
            <ac:spMk id="3" creationId="{CA0C7DA5-38C0-CD60-7D37-8A7E2F89480C}"/>
          </ac:spMkLst>
        </pc:spChg>
        <pc:spChg chg="add">
          <ac:chgData name="Jason Moody" userId="60349c00-b71e-4253-84c9-9f9c8c319e44" providerId="ADAL" clId="{C0860912-A792-674C-9968-736B140DA870}" dt="2024-09-19T23:00:45.905" v="6361"/>
          <ac:spMkLst>
            <pc:docMk/>
            <pc:sldMk cId="3470619768" sldId="278"/>
            <ac:spMk id="4" creationId="{140DD0BA-B626-1C5F-8A27-91C6EAF4DB7C}"/>
          </ac:spMkLst>
        </pc:spChg>
        <pc:spChg chg="add">
          <ac:chgData name="Jason Moody" userId="60349c00-b71e-4253-84c9-9f9c8c319e44" providerId="ADAL" clId="{C0860912-A792-674C-9968-736B140DA870}" dt="2024-09-19T23:00:45.905" v="6361"/>
          <ac:spMkLst>
            <pc:docMk/>
            <pc:sldMk cId="3470619768" sldId="278"/>
            <ac:spMk id="5" creationId="{C730FF05-4F60-AF55-2412-79FFE390E925}"/>
          </ac:spMkLst>
        </pc:spChg>
        <pc:picChg chg="add mod">
          <ac:chgData name="Jason Moody" userId="60349c00-b71e-4253-84c9-9f9c8c319e44" providerId="ADAL" clId="{C0860912-A792-674C-9968-736B140DA870}" dt="2024-09-19T23:03:39.583" v="6702" actId="1076"/>
          <ac:picMkLst>
            <pc:docMk/>
            <pc:sldMk cId="3470619768" sldId="278"/>
            <ac:picMk id="8193" creationId="{B300B011-FD8E-5D2B-5A15-EA60A45E5916}"/>
          </ac:picMkLst>
        </pc:picChg>
        <pc:picChg chg="add mod">
          <ac:chgData name="Jason Moody" userId="60349c00-b71e-4253-84c9-9f9c8c319e44" providerId="ADAL" clId="{C0860912-A792-674C-9968-736B140DA870}" dt="2024-09-19T23:02:56.884" v="6695" actId="1076"/>
          <ac:picMkLst>
            <pc:docMk/>
            <pc:sldMk cId="3470619768" sldId="278"/>
            <ac:picMk id="8194" creationId="{D1C3C082-CF60-5C59-0F31-7AD88A042C7E}"/>
          </ac:picMkLst>
        </pc:picChg>
        <pc:picChg chg="add mod">
          <ac:chgData name="Jason Moody" userId="60349c00-b71e-4253-84c9-9f9c8c319e44" providerId="ADAL" clId="{C0860912-A792-674C-9968-736B140DA870}" dt="2024-09-19T23:02:51.453" v="6694" actId="14100"/>
          <ac:picMkLst>
            <pc:docMk/>
            <pc:sldMk cId="3470619768" sldId="278"/>
            <ac:picMk id="8195" creationId="{BF05E7F4-8CE6-6C26-AAE3-4E1EBA222033}"/>
          </ac:picMkLst>
        </pc:picChg>
        <pc:picChg chg="add mod">
          <ac:chgData name="Jason Moody" userId="60349c00-b71e-4253-84c9-9f9c8c319e44" providerId="ADAL" clId="{C0860912-A792-674C-9968-736B140DA870}" dt="2024-09-19T23:02:34.465" v="6690" actId="1076"/>
          <ac:picMkLst>
            <pc:docMk/>
            <pc:sldMk cId="3470619768" sldId="278"/>
            <ac:picMk id="8196" creationId="{1A6A3F09-7EFF-A4C7-D464-3B5B5E2C40C3}"/>
          </ac:picMkLst>
        </pc:picChg>
        <pc:picChg chg="add mod">
          <ac:chgData name="Jason Moody" userId="60349c00-b71e-4253-84c9-9f9c8c319e44" providerId="ADAL" clId="{C0860912-A792-674C-9968-736B140DA870}" dt="2024-09-19T23:02:48.739" v="6693" actId="14100"/>
          <ac:picMkLst>
            <pc:docMk/>
            <pc:sldMk cId="3470619768" sldId="278"/>
            <ac:picMk id="8197" creationId="{EABC1115-A7B7-7300-AA48-9CC3A5799BE1}"/>
          </ac:picMkLst>
        </pc:picChg>
        <pc:picChg chg="add mod">
          <ac:chgData name="Jason Moody" userId="60349c00-b71e-4253-84c9-9f9c8c319e44" providerId="ADAL" clId="{C0860912-A792-674C-9968-736B140DA870}" dt="2024-09-19T23:02:45.189" v="6692" actId="14100"/>
          <ac:picMkLst>
            <pc:docMk/>
            <pc:sldMk cId="3470619768" sldId="278"/>
            <ac:picMk id="8198" creationId="{2165E8E2-930C-E6B2-ECE6-35577E42A292}"/>
          </ac:picMkLst>
        </pc:picChg>
      </pc:sldChg>
    </pc:docChg>
  </pc:docChgLst>
  <pc:docChgLst>
    <pc:chgData name="Jason Moody" userId="60349c00-b71e-4253-84c9-9f9c8c319e44" providerId="ADAL" clId="{75542865-6F76-425E-81A7-90A70AFB1CA3}"/>
    <pc:docChg chg="undo custSel delSld modSld modNotesMaster">
      <pc:chgData name="Jason Moody" userId="60349c00-b71e-4253-84c9-9f9c8c319e44" providerId="ADAL" clId="{75542865-6F76-425E-81A7-90A70AFB1CA3}" dt="2024-09-20T19:45:42.415" v="3694" actId="1076"/>
      <pc:docMkLst>
        <pc:docMk/>
      </pc:docMkLst>
      <pc:sldChg chg="delSp modSp mod delDesignElem">
        <pc:chgData name="Jason Moody" userId="60349c00-b71e-4253-84c9-9f9c8c319e44" providerId="ADAL" clId="{75542865-6F76-425E-81A7-90A70AFB1CA3}" dt="2024-09-20T19:18:04.792" v="3131" actId="207"/>
        <pc:sldMkLst>
          <pc:docMk/>
          <pc:sldMk cId="1477390518" sldId="256"/>
        </pc:sldMkLst>
        <pc:spChg chg="mod">
          <ac:chgData name="Jason Moody" userId="60349c00-b71e-4253-84c9-9f9c8c319e44" providerId="ADAL" clId="{75542865-6F76-425E-81A7-90A70AFB1CA3}" dt="2024-09-20T16:07:05.530" v="99" actId="255"/>
          <ac:spMkLst>
            <pc:docMk/>
            <pc:sldMk cId="1477390518" sldId="256"/>
            <ac:spMk id="2" creationId="{FAF7897F-33A9-D0E7-80F1-ACD3C1EB09D1}"/>
          </ac:spMkLst>
        </pc:spChg>
        <pc:spChg chg="mod">
          <ac:chgData name="Jason Moody" userId="60349c00-b71e-4253-84c9-9f9c8c319e44" providerId="ADAL" clId="{75542865-6F76-425E-81A7-90A70AFB1CA3}" dt="2024-09-20T19:18:04.792" v="3131" actId="207"/>
          <ac:spMkLst>
            <pc:docMk/>
            <pc:sldMk cId="1477390518" sldId="256"/>
            <ac:spMk id="3" creationId="{670486ED-6344-4497-B428-3C0012C37BD3}"/>
          </ac:spMkLst>
        </pc:spChg>
        <pc:spChg chg="mod">
          <ac:chgData name="Jason Moody" userId="60349c00-b71e-4253-84c9-9f9c8c319e44" providerId="ADAL" clId="{75542865-6F76-425E-81A7-90A70AFB1CA3}" dt="2024-09-20T16:07:32.301" v="106" actId="1076"/>
          <ac:spMkLst>
            <pc:docMk/>
            <pc:sldMk cId="1477390518" sldId="256"/>
            <ac:spMk id="12" creationId="{93249D72-A8E1-11AB-6E8A-F99F3632456D}"/>
          </ac:spMkLst>
        </pc:spChg>
        <pc:spChg chg="del">
          <ac:chgData name="Jason Moody" userId="60349c00-b71e-4253-84c9-9f9c8c319e44" providerId="ADAL" clId="{75542865-6F76-425E-81A7-90A70AFB1CA3}" dt="2024-09-20T15:55:31.136" v="67"/>
          <ac:spMkLst>
            <pc:docMk/>
            <pc:sldMk cId="1477390518" sldId="256"/>
            <ac:spMk id="13" creationId="{204441C9-FD2D-4031-B5C5-67478196CCCF}"/>
          </ac:spMkLst>
        </pc:spChg>
        <pc:spChg chg="del">
          <ac:chgData name="Jason Moody" userId="60349c00-b71e-4253-84c9-9f9c8c319e44" providerId="ADAL" clId="{75542865-6F76-425E-81A7-90A70AFB1CA3}" dt="2024-09-20T15:55:31.136" v="67"/>
          <ac:spMkLst>
            <pc:docMk/>
            <pc:sldMk cId="1477390518" sldId="256"/>
            <ac:spMk id="14" creationId="{D3F794D0-2982-490E-88DA-93D48975085F}"/>
          </ac:spMkLst>
        </pc:spChg>
        <pc:spChg chg="del">
          <ac:chgData name="Jason Moody" userId="60349c00-b71e-4253-84c9-9f9c8c319e44" providerId="ADAL" clId="{75542865-6F76-425E-81A7-90A70AFB1CA3}" dt="2024-09-20T15:55:31.136" v="67"/>
          <ac:spMkLst>
            <pc:docMk/>
            <pc:sldMk cId="1477390518" sldId="256"/>
            <ac:spMk id="15" creationId="{EBF09AEC-6E6E-418F-9974-8730F1B2B6EF}"/>
          </ac:spMkLst>
        </pc:spChg>
        <pc:spChg chg="del">
          <ac:chgData name="Jason Moody" userId="60349c00-b71e-4253-84c9-9f9c8c319e44" providerId="ADAL" clId="{75542865-6F76-425E-81A7-90A70AFB1CA3}" dt="2024-09-20T15:55:31.136" v="67"/>
          <ac:spMkLst>
            <pc:docMk/>
            <pc:sldMk cId="1477390518" sldId="256"/>
            <ac:spMk id="17" creationId="{3D9D3989-3E00-4727-914E-959DFE8FACE9}"/>
          </ac:spMkLst>
        </pc:spChg>
        <pc:spChg chg="del">
          <ac:chgData name="Jason Moody" userId="60349c00-b71e-4253-84c9-9f9c8c319e44" providerId="ADAL" clId="{75542865-6F76-425E-81A7-90A70AFB1CA3}" dt="2024-09-20T15:55:31.136" v="67"/>
          <ac:spMkLst>
            <pc:docMk/>
            <pc:sldMk cId="1477390518" sldId="256"/>
            <ac:spMk id="18" creationId="{AFD24A3D-F07A-44A9-BE55-5576292E152D}"/>
          </ac:spMkLst>
        </pc:spChg>
        <pc:picChg chg="mod">
          <ac:chgData name="Jason Moody" userId="60349c00-b71e-4253-84c9-9f9c8c319e44" providerId="ADAL" clId="{75542865-6F76-425E-81A7-90A70AFB1CA3}" dt="2024-09-20T16:10:01.410" v="146" actId="1076"/>
          <ac:picMkLst>
            <pc:docMk/>
            <pc:sldMk cId="1477390518" sldId="256"/>
            <ac:picMk id="16" creationId="{248FDC96-7F6D-FCD2-67C5-F9B355FA2136}"/>
          </ac:picMkLst>
        </pc:picChg>
      </pc:sldChg>
      <pc:sldChg chg="modSp mod">
        <pc:chgData name="Jason Moody" userId="60349c00-b71e-4253-84c9-9f9c8c319e44" providerId="ADAL" clId="{75542865-6F76-425E-81A7-90A70AFB1CA3}" dt="2024-09-20T15:55:31.403" v="68" actId="27636"/>
        <pc:sldMkLst>
          <pc:docMk/>
          <pc:sldMk cId="1068980901" sldId="257"/>
        </pc:sldMkLst>
        <pc:spChg chg="mod">
          <ac:chgData name="Jason Moody" userId="60349c00-b71e-4253-84c9-9f9c8c319e44" providerId="ADAL" clId="{75542865-6F76-425E-81A7-90A70AFB1CA3}" dt="2024-09-20T15:55:31.403" v="68" actId="27636"/>
          <ac:spMkLst>
            <pc:docMk/>
            <pc:sldMk cId="1068980901" sldId="257"/>
            <ac:spMk id="3" creationId="{031397A8-6D7C-BDA1-9C3C-D0FCB872C3C5}"/>
          </ac:spMkLst>
        </pc:spChg>
      </pc:sldChg>
      <pc:sldChg chg="modSp mod">
        <pc:chgData name="Jason Moody" userId="60349c00-b71e-4253-84c9-9f9c8c319e44" providerId="ADAL" clId="{75542865-6F76-425E-81A7-90A70AFB1CA3}" dt="2024-09-20T19:19:02.857" v="3133" actId="20577"/>
        <pc:sldMkLst>
          <pc:docMk/>
          <pc:sldMk cId="2940434787" sldId="258"/>
        </pc:sldMkLst>
        <pc:spChg chg="mod">
          <ac:chgData name="Jason Moody" userId="60349c00-b71e-4253-84c9-9f9c8c319e44" providerId="ADAL" clId="{75542865-6F76-425E-81A7-90A70AFB1CA3}" dt="2024-09-20T19:19:02.857" v="3133" actId="20577"/>
          <ac:spMkLst>
            <pc:docMk/>
            <pc:sldMk cId="2940434787" sldId="258"/>
            <ac:spMk id="5" creationId="{942FCDB3-0342-82F9-4491-3577A8E71594}"/>
          </ac:spMkLst>
        </pc:spChg>
      </pc:sldChg>
      <pc:sldChg chg="modSp mod">
        <pc:chgData name="Jason Moody" userId="60349c00-b71e-4253-84c9-9f9c8c319e44" providerId="ADAL" clId="{75542865-6F76-425E-81A7-90A70AFB1CA3}" dt="2024-09-20T19:20:35.609" v="3138" actId="113"/>
        <pc:sldMkLst>
          <pc:docMk/>
          <pc:sldMk cId="915219906" sldId="260"/>
        </pc:sldMkLst>
        <pc:spChg chg="mod">
          <ac:chgData name="Jason Moody" userId="60349c00-b71e-4253-84c9-9f9c8c319e44" providerId="ADAL" clId="{75542865-6F76-425E-81A7-90A70AFB1CA3}" dt="2024-09-20T19:20:10.579" v="3134" actId="20577"/>
          <ac:spMkLst>
            <pc:docMk/>
            <pc:sldMk cId="915219906" sldId="260"/>
            <ac:spMk id="10" creationId="{43869144-8A8D-15E2-48F2-4ECD504E5D7D}"/>
          </ac:spMkLst>
        </pc:spChg>
        <pc:spChg chg="mod">
          <ac:chgData name="Jason Moody" userId="60349c00-b71e-4253-84c9-9f9c8c319e44" providerId="ADAL" clId="{75542865-6F76-425E-81A7-90A70AFB1CA3}" dt="2024-09-20T19:20:23.378" v="3135" actId="113"/>
          <ac:spMkLst>
            <pc:docMk/>
            <pc:sldMk cId="915219906" sldId="260"/>
            <ac:spMk id="11" creationId="{1C18B281-27E4-826A-8F58-79C0A9006DA8}"/>
          </ac:spMkLst>
        </pc:spChg>
        <pc:spChg chg="mod">
          <ac:chgData name="Jason Moody" userId="60349c00-b71e-4253-84c9-9f9c8c319e44" providerId="ADAL" clId="{75542865-6F76-425E-81A7-90A70AFB1CA3}" dt="2024-09-20T19:20:27.535" v="3136" actId="113"/>
          <ac:spMkLst>
            <pc:docMk/>
            <pc:sldMk cId="915219906" sldId="260"/>
            <ac:spMk id="12" creationId="{7A2AD490-3CBD-E590-F39E-86D7E130B065}"/>
          </ac:spMkLst>
        </pc:spChg>
        <pc:spChg chg="mod">
          <ac:chgData name="Jason Moody" userId="60349c00-b71e-4253-84c9-9f9c8c319e44" providerId="ADAL" clId="{75542865-6F76-425E-81A7-90A70AFB1CA3}" dt="2024-09-20T19:20:30.953" v="3137" actId="113"/>
          <ac:spMkLst>
            <pc:docMk/>
            <pc:sldMk cId="915219906" sldId="260"/>
            <ac:spMk id="13" creationId="{C112E818-0E06-626F-3E5C-DC37C8A5ECAA}"/>
          </ac:spMkLst>
        </pc:spChg>
        <pc:spChg chg="mod">
          <ac:chgData name="Jason Moody" userId="60349c00-b71e-4253-84c9-9f9c8c319e44" providerId="ADAL" clId="{75542865-6F76-425E-81A7-90A70AFB1CA3}" dt="2024-09-20T19:20:35.609" v="3138" actId="113"/>
          <ac:spMkLst>
            <pc:docMk/>
            <pc:sldMk cId="915219906" sldId="260"/>
            <ac:spMk id="14" creationId="{863124A4-FD60-6DCD-397A-E696B13C4176}"/>
          </ac:spMkLst>
        </pc:spChg>
      </pc:sldChg>
      <pc:sldChg chg="modSp mod">
        <pc:chgData name="Jason Moody" userId="60349c00-b71e-4253-84c9-9f9c8c319e44" providerId="ADAL" clId="{75542865-6F76-425E-81A7-90A70AFB1CA3}" dt="2024-09-20T19:21:21.747" v="3143" actId="113"/>
        <pc:sldMkLst>
          <pc:docMk/>
          <pc:sldMk cId="851327776" sldId="261"/>
        </pc:sldMkLst>
        <pc:spChg chg="mod">
          <ac:chgData name="Jason Moody" userId="60349c00-b71e-4253-84c9-9f9c8c319e44" providerId="ADAL" clId="{75542865-6F76-425E-81A7-90A70AFB1CA3}" dt="2024-09-20T19:21:11.831" v="3140" actId="113"/>
          <ac:spMkLst>
            <pc:docMk/>
            <pc:sldMk cId="851327776" sldId="261"/>
            <ac:spMk id="8" creationId="{BA75C462-F625-4DA1-C0BF-38546BEA298C}"/>
          </ac:spMkLst>
        </pc:spChg>
        <pc:spChg chg="mod">
          <ac:chgData name="Jason Moody" userId="60349c00-b71e-4253-84c9-9f9c8c319e44" providerId="ADAL" clId="{75542865-6F76-425E-81A7-90A70AFB1CA3}" dt="2024-09-20T19:21:15.292" v="3141" actId="113"/>
          <ac:spMkLst>
            <pc:docMk/>
            <pc:sldMk cId="851327776" sldId="261"/>
            <ac:spMk id="9" creationId="{82DC1DB8-0575-CFCA-845B-1D58BF4F5416}"/>
          </ac:spMkLst>
        </pc:spChg>
        <pc:spChg chg="mod">
          <ac:chgData name="Jason Moody" userId="60349c00-b71e-4253-84c9-9f9c8c319e44" providerId="ADAL" clId="{75542865-6F76-425E-81A7-90A70AFB1CA3}" dt="2024-09-20T19:21:18.589" v="3142" actId="113"/>
          <ac:spMkLst>
            <pc:docMk/>
            <pc:sldMk cId="851327776" sldId="261"/>
            <ac:spMk id="10" creationId="{E7E807B7-AD1F-391E-FE43-D8C0BF04FF3A}"/>
          </ac:spMkLst>
        </pc:spChg>
        <pc:spChg chg="mod">
          <ac:chgData name="Jason Moody" userId="60349c00-b71e-4253-84c9-9f9c8c319e44" providerId="ADAL" clId="{75542865-6F76-425E-81A7-90A70AFB1CA3}" dt="2024-09-20T19:21:21.747" v="3143" actId="113"/>
          <ac:spMkLst>
            <pc:docMk/>
            <pc:sldMk cId="851327776" sldId="261"/>
            <ac:spMk id="11" creationId="{F13F2E07-7A3A-6229-132F-2E0E5A941E66}"/>
          </ac:spMkLst>
        </pc:spChg>
      </pc:sldChg>
      <pc:sldChg chg="modSp mod">
        <pc:chgData name="Jason Moody" userId="60349c00-b71e-4253-84c9-9f9c8c319e44" providerId="ADAL" clId="{75542865-6F76-425E-81A7-90A70AFB1CA3}" dt="2024-09-20T19:24:28.190" v="3157" actId="1076"/>
        <pc:sldMkLst>
          <pc:docMk/>
          <pc:sldMk cId="3201059121" sldId="262"/>
        </pc:sldMkLst>
        <pc:spChg chg="mod">
          <ac:chgData name="Jason Moody" userId="60349c00-b71e-4253-84c9-9f9c8c319e44" providerId="ADAL" clId="{75542865-6F76-425E-81A7-90A70AFB1CA3}" dt="2024-09-20T19:23:59.186" v="3151" actId="20577"/>
          <ac:spMkLst>
            <pc:docMk/>
            <pc:sldMk cId="3201059121" sldId="262"/>
            <ac:spMk id="9" creationId="{761244D0-86CE-3E6C-FAE9-2E2ADF2C3771}"/>
          </ac:spMkLst>
        </pc:spChg>
        <pc:spChg chg="mod">
          <ac:chgData name="Jason Moody" userId="60349c00-b71e-4253-84c9-9f9c8c319e44" providerId="ADAL" clId="{75542865-6F76-425E-81A7-90A70AFB1CA3}" dt="2024-09-20T19:24:28.190" v="3157" actId="1076"/>
          <ac:spMkLst>
            <pc:docMk/>
            <pc:sldMk cId="3201059121" sldId="262"/>
            <ac:spMk id="10" creationId="{60CA97EF-6206-41B2-C79E-FEADD6B5697E}"/>
          </ac:spMkLst>
        </pc:spChg>
        <pc:spChg chg="mod">
          <ac:chgData name="Jason Moody" userId="60349c00-b71e-4253-84c9-9f9c8c319e44" providerId="ADAL" clId="{75542865-6F76-425E-81A7-90A70AFB1CA3}" dt="2024-09-20T19:24:04.389" v="3153" actId="113"/>
          <ac:spMkLst>
            <pc:docMk/>
            <pc:sldMk cId="3201059121" sldId="262"/>
            <ac:spMk id="11" creationId="{F1A95DF0-3CFE-C978-7A60-7C447F49B042}"/>
          </ac:spMkLst>
        </pc:spChg>
        <pc:spChg chg="mod">
          <ac:chgData name="Jason Moody" userId="60349c00-b71e-4253-84c9-9f9c8c319e44" providerId="ADAL" clId="{75542865-6F76-425E-81A7-90A70AFB1CA3}" dt="2024-09-20T19:24:05.639" v="3154" actId="113"/>
          <ac:spMkLst>
            <pc:docMk/>
            <pc:sldMk cId="3201059121" sldId="262"/>
            <ac:spMk id="12" creationId="{C803FDEE-76BE-218A-674D-0F959340E28F}"/>
          </ac:spMkLst>
        </pc:spChg>
        <pc:spChg chg="mod">
          <ac:chgData name="Jason Moody" userId="60349c00-b71e-4253-84c9-9f9c8c319e44" providerId="ADAL" clId="{75542865-6F76-425E-81A7-90A70AFB1CA3}" dt="2024-09-20T19:24:18.656" v="3156" actId="1076"/>
          <ac:spMkLst>
            <pc:docMk/>
            <pc:sldMk cId="3201059121" sldId="262"/>
            <ac:spMk id="13" creationId="{3C9B6972-DC47-93B1-5783-25FFB83208B8}"/>
          </ac:spMkLst>
        </pc:spChg>
      </pc:sldChg>
      <pc:sldChg chg="modSp mod">
        <pc:chgData name="Jason Moody" userId="60349c00-b71e-4253-84c9-9f9c8c319e44" providerId="ADAL" clId="{75542865-6F76-425E-81A7-90A70AFB1CA3}" dt="2024-09-19T23:37:03.834" v="54" actId="20577"/>
        <pc:sldMkLst>
          <pc:docMk/>
          <pc:sldMk cId="1199268495" sldId="263"/>
        </pc:sldMkLst>
        <pc:spChg chg="mod">
          <ac:chgData name="Jason Moody" userId="60349c00-b71e-4253-84c9-9f9c8c319e44" providerId="ADAL" clId="{75542865-6F76-425E-81A7-90A70AFB1CA3}" dt="2024-09-19T23:37:03.834" v="54" actId="20577"/>
          <ac:spMkLst>
            <pc:docMk/>
            <pc:sldMk cId="1199268495" sldId="263"/>
            <ac:spMk id="15" creationId="{6CE8BBDE-9986-5F3F-7988-EB53466E3266}"/>
          </ac:spMkLst>
        </pc:spChg>
      </pc:sldChg>
      <pc:sldChg chg="delSp modSp mod delDesignElem">
        <pc:chgData name="Jason Moody" userId="60349c00-b71e-4253-84c9-9f9c8c319e44" providerId="ADAL" clId="{75542865-6F76-425E-81A7-90A70AFB1CA3}" dt="2024-09-20T19:27:04.157" v="3159" actId="113"/>
        <pc:sldMkLst>
          <pc:docMk/>
          <pc:sldMk cId="2669741726" sldId="265"/>
        </pc:sldMkLst>
        <pc:spChg chg="mod">
          <ac:chgData name="Jason Moody" userId="60349c00-b71e-4253-84c9-9f9c8c319e44" providerId="ADAL" clId="{75542865-6F76-425E-81A7-90A70AFB1CA3}" dt="2024-09-20T19:27:04.157" v="3159" actId="113"/>
          <ac:spMkLst>
            <pc:docMk/>
            <pc:sldMk cId="2669741726" sldId="265"/>
            <ac:spMk id="5" creationId="{C2540876-4CF0-13E1-982E-A66854882AF8}"/>
          </ac:spMkLst>
        </pc:spChg>
        <pc:spChg chg="del">
          <ac:chgData name="Jason Moody" userId="60349c00-b71e-4253-84c9-9f9c8c319e44" providerId="ADAL" clId="{75542865-6F76-425E-81A7-90A70AFB1CA3}" dt="2024-09-20T15:55:31.136" v="67"/>
          <ac:spMkLst>
            <pc:docMk/>
            <pc:sldMk cId="2669741726" sldId="265"/>
            <ac:spMk id="16" creationId="{11D6A2A3-F101-46F7-8B6F-1C699CAFE9AD}"/>
          </ac:spMkLst>
        </pc:spChg>
        <pc:spChg chg="del">
          <ac:chgData name="Jason Moody" userId="60349c00-b71e-4253-84c9-9f9c8c319e44" providerId="ADAL" clId="{75542865-6F76-425E-81A7-90A70AFB1CA3}" dt="2024-09-20T15:55:31.136" v="67"/>
          <ac:spMkLst>
            <pc:docMk/>
            <pc:sldMk cId="2669741726" sldId="265"/>
            <ac:spMk id="18" creationId="{529E760E-527D-4053-A309-F2BDE12501CD}"/>
          </ac:spMkLst>
        </pc:spChg>
        <pc:spChg chg="del">
          <ac:chgData name="Jason Moody" userId="60349c00-b71e-4253-84c9-9f9c8c319e44" providerId="ADAL" clId="{75542865-6F76-425E-81A7-90A70AFB1CA3}" dt="2024-09-20T15:55:31.136" v="67"/>
          <ac:spMkLst>
            <pc:docMk/>
            <pc:sldMk cId="2669741726" sldId="265"/>
            <ac:spMk id="20" creationId="{4153D448-4ED1-429A-A28C-8316DE7CAF7E}"/>
          </ac:spMkLst>
        </pc:spChg>
      </pc:sldChg>
      <pc:sldChg chg="modSp mod">
        <pc:chgData name="Jason Moody" userId="60349c00-b71e-4253-84c9-9f9c8c319e44" providerId="ADAL" clId="{75542865-6F76-425E-81A7-90A70AFB1CA3}" dt="2024-09-20T19:30:26.546" v="3242" actId="20577"/>
        <pc:sldMkLst>
          <pc:docMk/>
          <pc:sldMk cId="4032866701" sldId="267"/>
        </pc:sldMkLst>
        <pc:spChg chg="mod">
          <ac:chgData name="Jason Moody" userId="60349c00-b71e-4253-84c9-9f9c8c319e44" providerId="ADAL" clId="{75542865-6F76-425E-81A7-90A70AFB1CA3}" dt="2024-09-20T19:30:26.546" v="3242" actId="20577"/>
          <ac:spMkLst>
            <pc:docMk/>
            <pc:sldMk cId="4032866701" sldId="267"/>
            <ac:spMk id="5" creationId="{61EAE526-6D4A-1CE1-4CF4-A713F657EBD9}"/>
          </ac:spMkLst>
        </pc:spChg>
      </pc:sldChg>
      <pc:sldChg chg="modSp mod">
        <pc:chgData name="Jason Moody" userId="60349c00-b71e-4253-84c9-9f9c8c319e44" providerId="ADAL" clId="{75542865-6F76-425E-81A7-90A70AFB1CA3}" dt="2024-09-20T15:55:31.762" v="69" actId="27636"/>
        <pc:sldMkLst>
          <pc:docMk/>
          <pc:sldMk cId="825924161" sldId="268"/>
        </pc:sldMkLst>
        <pc:spChg chg="mod">
          <ac:chgData name="Jason Moody" userId="60349c00-b71e-4253-84c9-9f9c8c319e44" providerId="ADAL" clId="{75542865-6F76-425E-81A7-90A70AFB1CA3}" dt="2024-09-20T15:55:31.762" v="69" actId="27636"/>
          <ac:spMkLst>
            <pc:docMk/>
            <pc:sldMk cId="825924161" sldId="268"/>
            <ac:spMk id="3" creationId="{B19240E6-3776-77F7-CD28-DC574ECB40BD}"/>
          </ac:spMkLst>
        </pc:spChg>
      </pc:sldChg>
      <pc:sldChg chg="modSp mod modAnim">
        <pc:chgData name="Jason Moody" userId="60349c00-b71e-4253-84c9-9f9c8c319e44" providerId="ADAL" clId="{75542865-6F76-425E-81A7-90A70AFB1CA3}" dt="2024-09-20T19:34:19.011" v="3485" actId="14100"/>
        <pc:sldMkLst>
          <pc:docMk/>
          <pc:sldMk cId="3414436765" sldId="270"/>
        </pc:sldMkLst>
        <pc:spChg chg="mod">
          <ac:chgData name="Jason Moody" userId="60349c00-b71e-4253-84c9-9f9c8c319e44" providerId="ADAL" clId="{75542865-6F76-425E-81A7-90A70AFB1CA3}" dt="2024-09-20T19:34:19.011" v="3485" actId="14100"/>
          <ac:spMkLst>
            <pc:docMk/>
            <pc:sldMk cId="3414436765" sldId="270"/>
            <ac:spMk id="3" creationId="{41EE05EF-8CF4-C947-A73F-A227FDA3B45C}"/>
          </ac:spMkLst>
        </pc:spChg>
      </pc:sldChg>
      <pc:sldChg chg="addSp delSp modSp del mod delDesignElem">
        <pc:chgData name="Jason Moody" userId="60349c00-b71e-4253-84c9-9f9c8c319e44" providerId="ADAL" clId="{75542865-6F76-425E-81A7-90A70AFB1CA3}" dt="2024-09-20T19:35:31.346" v="3486" actId="47"/>
        <pc:sldMkLst>
          <pc:docMk/>
          <pc:sldMk cId="169887894" sldId="271"/>
        </pc:sldMkLst>
        <pc:spChg chg="mod">
          <ac:chgData name="Jason Moody" userId="60349c00-b71e-4253-84c9-9f9c8c319e44" providerId="ADAL" clId="{75542865-6F76-425E-81A7-90A70AFB1CA3}" dt="2024-09-20T18:01:19.630" v="568" actId="26606"/>
          <ac:spMkLst>
            <pc:docMk/>
            <pc:sldMk cId="169887894" sldId="271"/>
            <ac:spMk id="3" creationId="{D207CB15-8E05-E370-4558-4014E7FBE335}"/>
          </ac:spMkLst>
        </pc:spChg>
        <pc:spChg chg="add">
          <ac:chgData name="Jason Moody" userId="60349c00-b71e-4253-84c9-9f9c8c319e44" providerId="ADAL" clId="{75542865-6F76-425E-81A7-90A70AFB1CA3}" dt="2024-09-20T18:01:19.630" v="568" actId="26606"/>
          <ac:spMkLst>
            <pc:docMk/>
            <pc:sldMk cId="169887894" sldId="271"/>
            <ac:spMk id="8" creationId="{22587ECF-85E9-4393-9D87-8EB6F3F6C208}"/>
          </ac:spMkLst>
        </pc:spChg>
        <pc:spChg chg="del">
          <ac:chgData name="Jason Moody" userId="60349c00-b71e-4253-84c9-9f9c8c319e44" providerId="ADAL" clId="{75542865-6F76-425E-81A7-90A70AFB1CA3}" dt="2024-09-20T15:55:31.136" v="67"/>
          <ac:spMkLst>
            <pc:docMk/>
            <pc:sldMk cId="169887894" sldId="271"/>
            <ac:spMk id="11" creationId="{11D6A2A3-F101-46F7-8B6F-1C699CAFE9AD}"/>
          </ac:spMkLst>
        </pc:spChg>
        <pc:spChg chg="del">
          <ac:chgData name="Jason Moody" userId="60349c00-b71e-4253-84c9-9f9c8c319e44" providerId="ADAL" clId="{75542865-6F76-425E-81A7-90A70AFB1CA3}" dt="2024-09-20T15:55:31.136" v="67"/>
          <ac:spMkLst>
            <pc:docMk/>
            <pc:sldMk cId="169887894" sldId="271"/>
            <ac:spMk id="13" creationId="{529E760E-527D-4053-A309-F2BDE12501CD}"/>
          </ac:spMkLst>
        </pc:spChg>
        <pc:spChg chg="del">
          <ac:chgData name="Jason Moody" userId="60349c00-b71e-4253-84c9-9f9c8c319e44" providerId="ADAL" clId="{75542865-6F76-425E-81A7-90A70AFB1CA3}" dt="2024-09-20T15:55:31.136" v="67"/>
          <ac:spMkLst>
            <pc:docMk/>
            <pc:sldMk cId="169887894" sldId="271"/>
            <ac:spMk id="15" creationId="{4153D448-4ED1-429A-A28C-8316DE7CAF7E}"/>
          </ac:spMkLst>
        </pc:spChg>
        <pc:picChg chg="mod">
          <ac:chgData name="Jason Moody" userId="60349c00-b71e-4253-84c9-9f9c8c319e44" providerId="ADAL" clId="{75542865-6F76-425E-81A7-90A70AFB1CA3}" dt="2024-09-20T18:01:19.630" v="568" actId="26606"/>
          <ac:picMkLst>
            <pc:docMk/>
            <pc:sldMk cId="169887894" sldId="271"/>
            <ac:picMk id="6" creationId="{D59E0573-3DF3-7DC5-5296-EEBD8DD2DCDF}"/>
          </ac:picMkLst>
        </pc:picChg>
      </pc:sldChg>
      <pc:sldChg chg="delSp modSp mod delDesignElem">
        <pc:chgData name="Jason Moody" userId="60349c00-b71e-4253-84c9-9f9c8c319e44" providerId="ADAL" clId="{75542865-6F76-425E-81A7-90A70AFB1CA3}" dt="2024-09-20T19:38:09.327" v="3532" actId="115"/>
        <pc:sldMkLst>
          <pc:docMk/>
          <pc:sldMk cId="2463036057" sldId="272"/>
        </pc:sldMkLst>
        <pc:spChg chg="mod">
          <ac:chgData name="Jason Moody" userId="60349c00-b71e-4253-84c9-9f9c8c319e44" providerId="ADAL" clId="{75542865-6F76-425E-81A7-90A70AFB1CA3}" dt="2024-09-20T19:38:09.327" v="3532" actId="115"/>
          <ac:spMkLst>
            <pc:docMk/>
            <pc:sldMk cId="2463036057" sldId="272"/>
            <ac:spMk id="3" creationId="{47F5125E-F432-4D4D-DFF9-712A4EA74FD2}"/>
          </ac:spMkLst>
        </pc:spChg>
        <pc:spChg chg="del">
          <ac:chgData name="Jason Moody" userId="60349c00-b71e-4253-84c9-9f9c8c319e44" providerId="ADAL" clId="{75542865-6F76-425E-81A7-90A70AFB1CA3}" dt="2024-09-20T15:55:31.136" v="67"/>
          <ac:spMkLst>
            <pc:docMk/>
            <pc:sldMk cId="2463036057" sldId="272"/>
            <ac:spMk id="9" creationId="{11D6A2A3-F101-46F7-8B6F-1C699CAFE9AD}"/>
          </ac:spMkLst>
        </pc:spChg>
        <pc:spChg chg="del">
          <ac:chgData name="Jason Moody" userId="60349c00-b71e-4253-84c9-9f9c8c319e44" providerId="ADAL" clId="{75542865-6F76-425E-81A7-90A70AFB1CA3}" dt="2024-09-20T15:55:31.136" v="67"/>
          <ac:spMkLst>
            <pc:docMk/>
            <pc:sldMk cId="2463036057" sldId="272"/>
            <ac:spMk id="11" creationId="{529E760E-527D-4053-A309-F2BDE12501CD}"/>
          </ac:spMkLst>
        </pc:spChg>
        <pc:spChg chg="del">
          <ac:chgData name="Jason Moody" userId="60349c00-b71e-4253-84c9-9f9c8c319e44" providerId="ADAL" clId="{75542865-6F76-425E-81A7-90A70AFB1CA3}" dt="2024-09-20T15:55:31.136" v="67"/>
          <ac:spMkLst>
            <pc:docMk/>
            <pc:sldMk cId="2463036057" sldId="272"/>
            <ac:spMk id="13" creationId="{4153D448-4ED1-429A-A28C-8316DE7CAF7E}"/>
          </ac:spMkLst>
        </pc:spChg>
      </pc:sldChg>
      <pc:sldChg chg="delSp modSp mod delAnim">
        <pc:chgData name="Jason Moody" userId="60349c00-b71e-4253-84c9-9f9c8c319e44" providerId="ADAL" clId="{75542865-6F76-425E-81A7-90A70AFB1CA3}" dt="2024-09-20T19:39:34.754" v="3595" actId="20577"/>
        <pc:sldMkLst>
          <pc:docMk/>
          <pc:sldMk cId="3573021321" sldId="273"/>
        </pc:sldMkLst>
        <pc:spChg chg="mod">
          <ac:chgData name="Jason Moody" userId="60349c00-b71e-4253-84c9-9f9c8c319e44" providerId="ADAL" clId="{75542865-6F76-425E-81A7-90A70AFB1CA3}" dt="2024-09-20T19:39:34.754" v="3595" actId="20577"/>
          <ac:spMkLst>
            <pc:docMk/>
            <pc:sldMk cId="3573021321" sldId="273"/>
            <ac:spMk id="3" creationId="{FD978421-87E4-D01B-A833-E75F4AE8CED9}"/>
          </ac:spMkLst>
        </pc:spChg>
        <pc:spChg chg="del">
          <ac:chgData name="Jason Moody" userId="60349c00-b71e-4253-84c9-9f9c8c319e44" providerId="ADAL" clId="{75542865-6F76-425E-81A7-90A70AFB1CA3}" dt="2024-09-20T18:08:05.680" v="586" actId="478"/>
          <ac:spMkLst>
            <pc:docMk/>
            <pc:sldMk cId="3573021321" sldId="273"/>
            <ac:spMk id="6" creationId="{3C371918-2395-606B-103E-FCAEB4A94D4C}"/>
          </ac:spMkLst>
        </pc:spChg>
      </pc:sldChg>
      <pc:sldChg chg="modSp mod">
        <pc:chgData name="Jason Moody" userId="60349c00-b71e-4253-84c9-9f9c8c319e44" providerId="ADAL" clId="{75542865-6F76-425E-81A7-90A70AFB1CA3}" dt="2024-09-20T19:41:04.603" v="3596" actId="20577"/>
        <pc:sldMkLst>
          <pc:docMk/>
          <pc:sldMk cId="596311444" sldId="274"/>
        </pc:sldMkLst>
        <pc:spChg chg="mod">
          <ac:chgData name="Jason Moody" userId="60349c00-b71e-4253-84c9-9f9c8c319e44" providerId="ADAL" clId="{75542865-6F76-425E-81A7-90A70AFB1CA3}" dt="2024-09-20T19:41:04.603" v="3596" actId="20577"/>
          <ac:spMkLst>
            <pc:docMk/>
            <pc:sldMk cId="596311444" sldId="274"/>
            <ac:spMk id="3" creationId="{A063337C-A364-AD0C-774C-05703A975980}"/>
          </ac:spMkLst>
        </pc:spChg>
      </pc:sldChg>
      <pc:sldChg chg="modSp mod">
        <pc:chgData name="Jason Moody" userId="60349c00-b71e-4253-84c9-9f9c8c319e44" providerId="ADAL" clId="{75542865-6F76-425E-81A7-90A70AFB1CA3}" dt="2024-09-20T18:43:11.296" v="2364" actId="12"/>
        <pc:sldMkLst>
          <pc:docMk/>
          <pc:sldMk cId="2310924233" sldId="275"/>
        </pc:sldMkLst>
        <pc:spChg chg="mod">
          <ac:chgData name="Jason Moody" userId="60349c00-b71e-4253-84c9-9f9c8c319e44" providerId="ADAL" clId="{75542865-6F76-425E-81A7-90A70AFB1CA3}" dt="2024-09-20T18:43:11.296" v="2364" actId="12"/>
          <ac:spMkLst>
            <pc:docMk/>
            <pc:sldMk cId="2310924233" sldId="275"/>
            <ac:spMk id="3" creationId="{C9AEEFDC-D564-DDDC-5B3C-C5B6B77F2E10}"/>
          </ac:spMkLst>
        </pc:spChg>
        <pc:picChg chg="mod">
          <ac:chgData name="Jason Moody" userId="60349c00-b71e-4253-84c9-9f9c8c319e44" providerId="ADAL" clId="{75542865-6F76-425E-81A7-90A70AFB1CA3}" dt="2024-09-20T18:32:05.928" v="2026" actId="14100"/>
          <ac:picMkLst>
            <pc:docMk/>
            <pc:sldMk cId="2310924233" sldId="275"/>
            <ac:picMk id="5" creationId="{6779D521-6851-827F-44C7-86E6F82E6138}"/>
          </ac:picMkLst>
        </pc:picChg>
      </pc:sldChg>
      <pc:sldChg chg="modSp mod">
        <pc:chgData name="Jason Moody" userId="60349c00-b71e-4253-84c9-9f9c8c319e44" providerId="ADAL" clId="{75542865-6F76-425E-81A7-90A70AFB1CA3}" dt="2024-09-20T19:41:10.573" v="3597" actId="20577"/>
        <pc:sldMkLst>
          <pc:docMk/>
          <pc:sldMk cId="1338350757" sldId="276"/>
        </pc:sldMkLst>
        <pc:spChg chg="mod">
          <ac:chgData name="Jason Moody" userId="60349c00-b71e-4253-84c9-9f9c8c319e44" providerId="ADAL" clId="{75542865-6F76-425E-81A7-90A70AFB1CA3}" dt="2024-09-20T19:41:10.573" v="3597" actId="20577"/>
          <ac:spMkLst>
            <pc:docMk/>
            <pc:sldMk cId="1338350757" sldId="276"/>
            <ac:spMk id="3" creationId="{5766677D-D377-FA32-C638-58B0832A3E31}"/>
          </ac:spMkLst>
        </pc:spChg>
      </pc:sldChg>
      <pc:sldChg chg="modSp mod">
        <pc:chgData name="Jason Moody" userId="60349c00-b71e-4253-84c9-9f9c8c319e44" providerId="ADAL" clId="{75542865-6F76-425E-81A7-90A70AFB1CA3}" dt="2024-09-20T19:45:03.808" v="3688" actId="20577"/>
        <pc:sldMkLst>
          <pc:docMk/>
          <pc:sldMk cId="1057272074" sldId="277"/>
        </pc:sldMkLst>
        <pc:spChg chg="mod">
          <ac:chgData name="Jason Moody" userId="60349c00-b71e-4253-84c9-9f9c8c319e44" providerId="ADAL" clId="{75542865-6F76-425E-81A7-90A70AFB1CA3}" dt="2024-09-20T19:45:03.808" v="3688" actId="20577"/>
          <ac:spMkLst>
            <pc:docMk/>
            <pc:sldMk cId="1057272074" sldId="277"/>
            <ac:spMk id="3" creationId="{1B8ECC85-483B-A674-D278-B2FD7BE1F2FD}"/>
          </ac:spMkLst>
        </pc:spChg>
      </pc:sldChg>
      <pc:sldChg chg="modSp mod">
        <pc:chgData name="Jason Moody" userId="60349c00-b71e-4253-84c9-9f9c8c319e44" providerId="ADAL" clId="{75542865-6F76-425E-81A7-90A70AFB1CA3}" dt="2024-09-20T19:45:42.415" v="3694" actId="1076"/>
        <pc:sldMkLst>
          <pc:docMk/>
          <pc:sldMk cId="3470619768" sldId="278"/>
        </pc:sldMkLst>
        <pc:spChg chg="mod">
          <ac:chgData name="Jason Moody" userId="60349c00-b71e-4253-84c9-9f9c8c319e44" providerId="ADAL" clId="{75542865-6F76-425E-81A7-90A70AFB1CA3}" dt="2024-09-20T19:45:42.415" v="3694" actId="1076"/>
          <ac:spMkLst>
            <pc:docMk/>
            <pc:sldMk cId="3470619768" sldId="278"/>
            <ac:spMk id="3" creationId="{CA0C7DA5-38C0-CD60-7D37-8A7E2F8948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B7B727EE-0C2C-CA44-808C-6F0B0FE83F1F}" type="datetimeFigureOut">
              <a:rPr lang="en-US" smtClean="0"/>
              <a:t>9/23/2024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8CF40154-CC70-094F-8FED-F07836875F51}" type="slidenum">
              <a:rPr lang="en-US" smtClean="0"/>
              <a:t>‹#›</a:t>
            </a:fld>
            <a:endParaRPr lang="en-US"/>
          </a:p>
        </p:txBody>
      </p:sp>
    </p:spTree>
    <p:extLst>
      <p:ext uri="{BB962C8B-B14F-4D97-AF65-F5344CB8AC3E}">
        <p14:creationId xmlns:p14="http://schemas.microsoft.com/office/powerpoint/2010/main" val="1855780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F40154-CC70-094F-8FED-F07836875F51}" type="slidenum">
              <a:rPr lang="en-US" smtClean="0"/>
              <a:t>3</a:t>
            </a:fld>
            <a:endParaRPr lang="en-US"/>
          </a:p>
        </p:txBody>
      </p:sp>
    </p:spTree>
    <p:extLst>
      <p:ext uri="{BB962C8B-B14F-4D97-AF65-F5344CB8AC3E}">
        <p14:creationId xmlns:p14="http://schemas.microsoft.com/office/powerpoint/2010/main" val="446873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55A5808-3B61-48CC-92EF-85AC2E0DFA56}" type="datetime2">
              <a:rPr lang="en-US" smtClean="0"/>
              <a:t>Monday, September 23,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48591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3AF3C6-0FD4-4939-991C-00DDE5C56815}" type="datetime2">
              <a:rPr lang="en-US" smtClean="0"/>
              <a:t>Monday, September 23,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99707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807482-8128-47C6-A8DD-6452B0291CFF}" type="datetime2">
              <a:rPr lang="en-US" smtClean="0"/>
              <a:t>Monday, September 23,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90353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903F25-275E-41DE-BE3B-EBF0DB49F9B1}" type="datetime2">
              <a:rPr lang="en-US" smtClean="0"/>
              <a:t>Monday, September 23,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205787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475572-4A44-4171-84AA-64D42C8050A6}" type="datetime2">
              <a:rPr lang="en-US" smtClean="0"/>
              <a:t>Monday, September 23,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96457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C1612E-528E-4FD5-9E9E-E15F1108F171}" type="datetime2">
              <a:rPr lang="en-US" smtClean="0"/>
              <a:t>Monday, September 23,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4395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6D862-A06D-436F-A92E-EBAAD50B6E50}" type="datetime2">
              <a:rPr lang="en-US" smtClean="0"/>
              <a:t>Monday, September 23,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397473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3E0B7D-2260-4809-8F0A-9E5F3E24F169}" type="datetime2">
              <a:rPr lang="en-US" smtClean="0"/>
              <a:t>Monday, September 23,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083636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8E4735-C637-46A3-94EB-AB3AC4188D2F}" type="datetime2">
              <a:rPr lang="en-US" smtClean="0"/>
              <a:t>Monday, September 23,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98526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5E98AF-4574-4509-BF7A-519ACD5BF826}" type="datetime2">
              <a:rPr lang="en-US" smtClean="0"/>
              <a:t>Monday, September 23,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30416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DD97D4-9636-490F-85D0-E926C2B6F3B1}" type="datetime2">
              <a:rPr lang="en-US" smtClean="0"/>
              <a:t>Monday, September 23,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541799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0C963C-C1DB-4AFD-9DDC-0691666BF49B}" type="datetime2">
              <a:rPr lang="en-US" smtClean="0"/>
              <a:pPr/>
              <a:t>Monday, September 23, 2024</a:t>
            </a:fld>
            <a:endParaRPr lang="en-US" cap="al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43849615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file:////Users/jasonmain/Library/Group%20Containers/UBF8T346G9.ms/WebArchiveCopyPasteTempFiles/com.microsoft.Word/TC236GL_0168-min.jpg%3fv=1624549836"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file:////Users/jasonmain/Library/Group%20Containers/UBF8T346G9.ms/WebArchiveCopyPasteTempFiles/com.microsoft.Word/Timpani_Console_PiC720-1024x614.jpg" TargetMode="External"/><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youtube.com/watch?v=G0GFqrCcwes" TargetMode="External"/><Relationship Id="rId2" Type="http://schemas.openxmlformats.org/officeDocument/2006/relationships/slideLayout" Target="../slideLayouts/slideLayout2.xml"/><Relationship Id="rId1" Type="http://schemas.openxmlformats.org/officeDocument/2006/relationships/video" Target="https://www.youtube.com/embed/G0GFqrCcwes?feature=oembed" TargetMode="Externa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9lWvl3yVH_Y" TargetMode="External"/><Relationship Id="rId2" Type="http://schemas.openxmlformats.org/officeDocument/2006/relationships/slideLayout" Target="../slideLayouts/slideLayout2.xml"/><Relationship Id="rId1" Type="http://schemas.openxmlformats.org/officeDocument/2006/relationships/video" Target="https://www.youtube.com/embed/9lWvl3yVH_Y?feature=oembed" TargetMode="Externa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f6RTlmIjkw4" TargetMode="External"/><Relationship Id="rId2" Type="http://schemas.openxmlformats.org/officeDocument/2006/relationships/slideLayout" Target="../slideLayouts/slideLayout2.xml"/><Relationship Id="rId1" Type="http://schemas.openxmlformats.org/officeDocument/2006/relationships/video" Target="https://www.youtube.com/embed/f6RTlmIjkw4?feature=oembed" TargetMode="Externa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4-jYDF8xo74" TargetMode="External"/><Relationship Id="rId2" Type="http://schemas.openxmlformats.org/officeDocument/2006/relationships/slideLayout" Target="../slideLayouts/slideLayout2.xml"/><Relationship Id="rId1" Type="http://schemas.openxmlformats.org/officeDocument/2006/relationships/video" Target="https://www.youtube.com/embed/4-jYDF8xo74?feature=oembed" TargetMode="Externa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SS7-Gwz1Zio" TargetMode="External"/><Relationship Id="rId2" Type="http://schemas.openxmlformats.org/officeDocument/2006/relationships/slideLayout" Target="../slideLayouts/slideLayout2.xml"/><Relationship Id="rId1" Type="http://schemas.openxmlformats.org/officeDocument/2006/relationships/video" Target="https://www.youtube.com/embed/SS7-Gwz1Zio?feature=oembed" TargetMode="Externa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YIbYCOiETx0" TargetMode="External"/><Relationship Id="rId2" Type="http://schemas.openxmlformats.org/officeDocument/2006/relationships/slideLayout" Target="../slideLayouts/slideLayout2.xml"/><Relationship Id="rId1" Type="http://schemas.openxmlformats.org/officeDocument/2006/relationships/video" Target="https://www.youtube.com/embed/YIbYCOiETx0?feature=oembed" TargetMode="Externa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rYcz-g8WpMc" TargetMode="External"/><Relationship Id="rId2" Type="http://schemas.openxmlformats.org/officeDocument/2006/relationships/slideLayout" Target="../slideLayouts/slideLayout2.xml"/><Relationship Id="rId1" Type="http://schemas.openxmlformats.org/officeDocument/2006/relationships/video" Target="https://www.youtube.com/embed/rYcz-g8WpMc?feature=oembed" TargetMode="Externa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descr="Pink and blue clouds">
            <a:extLst>
              <a:ext uri="{FF2B5EF4-FFF2-40B4-BE49-F238E27FC236}">
                <a16:creationId xmlns:a16="http://schemas.microsoft.com/office/drawing/2014/main" id="{248FDC96-7F6D-FCD2-67C5-F9B355FA2136}"/>
              </a:ext>
            </a:extLst>
          </p:cNvPr>
          <p:cNvPicPr>
            <a:picLocks noChangeAspect="1"/>
          </p:cNvPicPr>
          <p:nvPr/>
        </p:nvPicPr>
        <p:blipFill>
          <a:blip r:embed="rId2"/>
          <a:srcRect t="39803" b="4335"/>
          <a:stretch/>
        </p:blipFill>
        <p:spPr>
          <a:xfrm>
            <a:off x="0" y="0"/>
            <a:ext cx="12192002" cy="6858000"/>
          </a:xfrm>
          <a:prstGeom prst="rect">
            <a:avLst/>
          </a:prstGeom>
        </p:spPr>
      </p:pic>
      <p:sp>
        <p:nvSpPr>
          <p:cNvPr id="2" name="Title 1">
            <a:extLst>
              <a:ext uri="{FF2B5EF4-FFF2-40B4-BE49-F238E27FC236}">
                <a16:creationId xmlns:a16="http://schemas.microsoft.com/office/drawing/2014/main" id="{FAF7897F-33A9-D0E7-80F1-ACD3C1EB09D1}"/>
              </a:ext>
            </a:extLst>
          </p:cNvPr>
          <p:cNvSpPr>
            <a:spLocks noGrp="1"/>
          </p:cNvSpPr>
          <p:nvPr>
            <p:ph type="ctrTitle"/>
          </p:nvPr>
        </p:nvSpPr>
        <p:spPr>
          <a:xfrm>
            <a:off x="1137803" y="1955286"/>
            <a:ext cx="9916391" cy="2285960"/>
          </a:xfrm>
        </p:spPr>
        <p:txBody>
          <a:bodyPr>
            <a:noAutofit/>
          </a:bodyPr>
          <a:lstStyle/>
          <a:p>
            <a:pPr marL="0" marR="0" lvl="0" indent="0" defTabSz="914400" rtl="0" eaLnBrk="0" fontAlgn="base" latinLnBrk="0" hangingPunct="0">
              <a:lnSpc>
                <a:spcPct val="100000"/>
              </a:lnSpc>
              <a:spcBef>
                <a:spcPct val="0"/>
              </a:spcBef>
              <a:spcAft>
                <a:spcPct val="0"/>
              </a:spcAft>
              <a:tabLst/>
            </a:pPr>
            <a:br>
              <a:rPr kumimoji="0" lang="en-US" altLang="en-US" sz="4400" b="0" u="none" strike="noStrike" cap="none" normalizeH="0" baseline="0">
                <a:ln>
                  <a:noFill/>
                </a:ln>
                <a:solidFill>
                  <a:schemeClr val="tx1"/>
                </a:solidFill>
                <a:effectLst/>
                <a:latin typeface="Gill Sans Nova" panose="020B0602020104020203" pitchFamily="34" charset="0"/>
              </a:rPr>
            </a:br>
            <a:r>
              <a:rPr kumimoji="0" lang="en-US" altLang="en-US" sz="5400" b="0" u="none" strike="noStrike" cap="none" normalizeH="0" baseline="0">
                <a:ln>
                  <a:noFill/>
                </a:ln>
                <a:solidFill>
                  <a:schemeClr val="tx1"/>
                </a:solidFill>
                <a:effectLst/>
                <a:latin typeface="Gill Sans Nova" panose="020B0602020104020203" pitchFamily="34" charset="0"/>
                <a:ea typeface="Times New Roman" panose="02020603050405020304" pitchFamily="18" charset="0"/>
                <a:cs typeface="Times New Roman" panose="02020603050405020304" pitchFamily="18" charset="0"/>
              </a:rPr>
              <a:t>Heroes and Legends:</a:t>
            </a:r>
            <a:r>
              <a:rPr lang="en-US" altLang="en-US" sz="5400">
                <a:latin typeface="Gill Sans Nova" panose="020B0602020104020203" pitchFamily="34" charset="0"/>
                <a:ea typeface="Times New Roman" panose="02020603050405020304" pitchFamily="18" charset="0"/>
                <a:cs typeface="Times New Roman" panose="02020603050405020304" pitchFamily="18" charset="0"/>
              </a:rPr>
              <a:t> </a:t>
            </a:r>
            <a:br>
              <a:rPr lang="en-US" altLang="en-US" sz="4400">
                <a:latin typeface="Gill Sans Nova" panose="020B0602020104020203" pitchFamily="34" charset="0"/>
                <a:ea typeface="Times New Roman" panose="02020603050405020304" pitchFamily="18" charset="0"/>
                <a:cs typeface="Times New Roman" panose="02020603050405020304" pitchFamily="18" charset="0"/>
              </a:rPr>
            </a:br>
            <a:r>
              <a:rPr kumimoji="0" lang="en-US" altLang="en-US" sz="4400" b="0" u="none" strike="noStrike" cap="none" normalizeH="0" baseline="0">
                <a:ln>
                  <a:noFill/>
                </a:ln>
                <a:solidFill>
                  <a:schemeClr val="tx1"/>
                </a:solidFill>
                <a:effectLst/>
                <a:latin typeface="Gill Sans Nova" panose="020B0602020104020203" pitchFamily="34" charset="0"/>
                <a:ea typeface="Times New Roman" panose="02020603050405020304" pitchFamily="18" charset="0"/>
                <a:cs typeface="Times New Roman" panose="02020603050405020304" pitchFamily="18" charset="0"/>
              </a:rPr>
              <a:t>Magical Musical Tales</a:t>
            </a:r>
            <a:br>
              <a:rPr kumimoji="0" lang="en-US" altLang="en-US" sz="4400" b="0" i="0" u="none" strike="noStrike" cap="none" normalizeH="0" baseline="0">
                <a:ln>
                  <a:noFill/>
                </a:ln>
                <a:solidFill>
                  <a:schemeClr val="tx1"/>
                </a:solidFill>
                <a:effectLst/>
                <a:latin typeface="Arial" panose="020B0604020202020204" pitchFamily="34" charset="0"/>
              </a:rPr>
            </a:br>
            <a:endParaRPr lang="en-US" sz="4400">
              <a:solidFill>
                <a:schemeClr val="bg1"/>
              </a:solidFill>
            </a:endParaRPr>
          </a:p>
        </p:txBody>
      </p:sp>
      <p:sp>
        <p:nvSpPr>
          <p:cNvPr id="3" name="Subtitle 2">
            <a:extLst>
              <a:ext uri="{FF2B5EF4-FFF2-40B4-BE49-F238E27FC236}">
                <a16:creationId xmlns:a16="http://schemas.microsoft.com/office/drawing/2014/main" id="{670486ED-6344-4497-B428-3C0012C37BD3}"/>
              </a:ext>
            </a:extLst>
          </p:cNvPr>
          <p:cNvSpPr>
            <a:spLocks noGrp="1"/>
          </p:cNvSpPr>
          <p:nvPr>
            <p:ph type="subTitle" idx="1"/>
          </p:nvPr>
        </p:nvSpPr>
        <p:spPr>
          <a:xfrm>
            <a:off x="820150" y="6124034"/>
            <a:ext cx="10551695" cy="429904"/>
          </a:xfrm>
        </p:spPr>
        <p:txBody>
          <a:bodyPr>
            <a:noAutofit/>
          </a:bodyPr>
          <a:lstStyle/>
          <a:p>
            <a:r>
              <a:rPr lang="en-US" sz="1800"/>
              <a:t>October 23 &amp; 24, 2024                           				      The Fox Theater</a:t>
            </a:r>
          </a:p>
        </p:txBody>
      </p:sp>
      <p:sp>
        <p:nvSpPr>
          <p:cNvPr id="5" name="Rectangle 2">
            <a:extLst>
              <a:ext uri="{FF2B5EF4-FFF2-40B4-BE49-F238E27FC236}">
                <a16:creationId xmlns:a16="http://schemas.microsoft.com/office/drawing/2014/main" id="{E91B82DB-6E80-8BAE-BABC-24C6F47E2CF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TextBox 11">
            <a:extLst>
              <a:ext uri="{FF2B5EF4-FFF2-40B4-BE49-F238E27FC236}">
                <a16:creationId xmlns:a16="http://schemas.microsoft.com/office/drawing/2014/main" id="{93249D72-A8E1-11AB-6E8A-F99F3632456D}"/>
              </a:ext>
            </a:extLst>
          </p:cNvPr>
          <p:cNvSpPr txBox="1"/>
          <p:nvPr/>
        </p:nvSpPr>
        <p:spPr>
          <a:xfrm>
            <a:off x="2987303" y="3945370"/>
            <a:ext cx="6192982" cy="1754326"/>
          </a:xfrm>
          <a:prstGeom prst="rect">
            <a:avLst/>
          </a:prstGeom>
          <a:noFill/>
        </p:spPr>
        <p:txBody>
          <a:bodyPr wrap="square">
            <a:spAutoFit/>
          </a:bodyPr>
          <a:lstStyle/>
          <a:p>
            <a:pPr algn="ctr"/>
            <a:r>
              <a:rPr kumimoji="0" lang="en-US" altLang="en-US" sz="5400" b="0" u="none" strike="noStrike" cap="none" normalizeH="0" baseline="0">
                <a:ln>
                  <a:noFill/>
                </a:ln>
                <a:solidFill>
                  <a:schemeClr val="tx1"/>
                </a:solidFill>
                <a:effectLst/>
                <a:latin typeface="Gill Sans Nova" panose="020B0602020104020203" pitchFamily="34" charset="0"/>
                <a:ea typeface="Times New Roman" panose="02020603050405020304" pitchFamily="18" charset="0"/>
                <a:cs typeface="Times New Roman" panose="02020603050405020304" pitchFamily="18" charset="0"/>
              </a:rPr>
              <a:t>Symphony Day</a:t>
            </a:r>
            <a:endParaRPr lang="en-US" sz="5400">
              <a:latin typeface="Gill Sans Nova" panose="020B0602020104020203" pitchFamily="34" charset="0"/>
              <a:cs typeface="Times New Roman" panose="02020603050405020304" pitchFamily="18" charset="0"/>
            </a:endParaRPr>
          </a:p>
          <a:p>
            <a:pPr algn="ctr"/>
            <a:r>
              <a:rPr lang="en-US" sz="5400">
                <a:latin typeface="Gill Sans Nova" panose="020B0602020104020203" pitchFamily="34" charset="0"/>
                <a:cs typeface="Times New Roman" panose="02020603050405020304" pitchFamily="18" charset="0"/>
              </a:rPr>
              <a:t>Learning Guide</a:t>
            </a:r>
            <a:endParaRPr lang="en-US" sz="5400"/>
          </a:p>
        </p:txBody>
      </p:sp>
      <p:pic>
        <p:nvPicPr>
          <p:cNvPr id="4" name="Picture 3" descr="A yellow line in the air&#10;&#10;Description automatically generated">
            <a:extLst>
              <a:ext uri="{FF2B5EF4-FFF2-40B4-BE49-F238E27FC236}">
                <a16:creationId xmlns:a16="http://schemas.microsoft.com/office/drawing/2014/main" id="{BFDCBC22-D611-8074-077A-105675FDC816}"/>
              </a:ext>
            </a:extLst>
          </p:cNvPr>
          <p:cNvPicPr>
            <a:picLocks noChangeAspect="1"/>
          </p:cNvPicPr>
          <p:nvPr/>
        </p:nvPicPr>
        <p:blipFill>
          <a:blip r:embed="rId3"/>
          <a:stretch>
            <a:fillRect/>
          </a:stretch>
        </p:blipFill>
        <p:spPr>
          <a:xfrm>
            <a:off x="3891280" y="554603"/>
            <a:ext cx="4389120" cy="1075193"/>
          </a:xfrm>
          <a:prstGeom prst="rect">
            <a:avLst/>
          </a:prstGeom>
        </p:spPr>
      </p:pic>
    </p:spTree>
    <p:extLst>
      <p:ext uri="{BB962C8B-B14F-4D97-AF65-F5344CB8AC3E}">
        <p14:creationId xmlns:p14="http://schemas.microsoft.com/office/powerpoint/2010/main" val="1477390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on a stage&#10;&#10;Description automatically generated">
            <a:extLst>
              <a:ext uri="{FF2B5EF4-FFF2-40B4-BE49-F238E27FC236}">
                <a16:creationId xmlns:a16="http://schemas.microsoft.com/office/drawing/2014/main" id="{0BDAB1FC-9A6F-4274-6176-1B3ED091CDBD}"/>
              </a:ext>
            </a:extLst>
          </p:cNvPr>
          <p:cNvPicPr>
            <a:picLocks noChangeAspect="1"/>
          </p:cNvPicPr>
          <p:nvPr/>
        </p:nvPicPr>
        <p:blipFill>
          <a:blip r:embed="rId2"/>
          <a:srcRect b="5436"/>
          <a:stretch/>
        </p:blipFill>
        <p:spPr>
          <a:xfrm>
            <a:off x="2522356"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1397A8-6D7C-BDA1-9C3C-D0FCB872C3C5}"/>
              </a:ext>
            </a:extLst>
          </p:cNvPr>
          <p:cNvSpPr>
            <a:spLocks noGrp="1"/>
          </p:cNvSpPr>
          <p:nvPr>
            <p:ph idx="1"/>
          </p:nvPr>
        </p:nvSpPr>
        <p:spPr>
          <a:xfrm>
            <a:off x="154379" y="382137"/>
            <a:ext cx="4758815" cy="6291618"/>
          </a:xfrm>
        </p:spPr>
        <p:txBody>
          <a:bodyPr vert="horz" lIns="91440" tIns="45720" rIns="91440" bIns="45720" rtlCol="0" anchor="t">
            <a:normAutofit fontScale="92500" lnSpcReduction="10000"/>
          </a:bodyPr>
          <a:lstStyle/>
          <a:p>
            <a:pPr marL="0" marR="0" indent="0">
              <a:spcBef>
                <a:spcPts val="0"/>
              </a:spcBef>
              <a:spcAft>
                <a:spcPts val="0"/>
              </a:spcAft>
              <a:buNone/>
            </a:pPr>
            <a:endParaRPr lang="en-US" sz="1700">
              <a:effectLst/>
              <a:latin typeface="Gill Sans Nova" panose="020B0602020104020203" pitchFamily="34" charset="0"/>
              <a:ea typeface="Times New Roman" panose="02020603050405020304" pitchFamily="18" charset="0"/>
            </a:endParaRPr>
          </a:p>
          <a:p>
            <a:pPr marL="0" indent="0">
              <a:spcBef>
                <a:spcPts val="0"/>
              </a:spcBef>
              <a:buNone/>
            </a:pPr>
            <a:endParaRPr lang="en-US" sz="1700">
              <a:effectLst/>
              <a:latin typeface="Calibri"/>
              <a:ea typeface="Times New Roman" panose="02020603050405020304" pitchFamily="18" charset="0"/>
              <a:cs typeface="Calibri"/>
            </a:endParaRPr>
          </a:p>
          <a:p>
            <a:pPr marL="0" indent="0">
              <a:spcBef>
                <a:spcPts val="0"/>
              </a:spcBef>
              <a:buNone/>
            </a:pPr>
            <a:r>
              <a:rPr lang="en-US" sz="1700">
                <a:effectLst/>
                <a:latin typeface="Calibri"/>
                <a:ea typeface="Times New Roman" panose="02020603050405020304" pitchFamily="18" charset="0"/>
                <a:cs typeface="Times New Roman"/>
              </a:rPr>
              <a:t> PROGRAM </a:t>
            </a:r>
          </a:p>
          <a:p>
            <a:pPr marL="0" indent="0">
              <a:spcBef>
                <a:spcPts val="0"/>
              </a:spcBef>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r>
              <a:rPr lang="en-US" sz="1700">
                <a:effectLst/>
                <a:latin typeface="Calibri"/>
                <a:ea typeface="Times New Roman" panose="02020603050405020304" pitchFamily="18" charset="0"/>
                <a:cs typeface="Times New Roman"/>
              </a:rPr>
              <a:t>John Smith: Star</a:t>
            </a:r>
            <a:r>
              <a:rPr lang="en-US" sz="1700">
                <a:latin typeface="Calibri"/>
                <a:ea typeface="Times New Roman" panose="02020603050405020304" pitchFamily="18" charset="0"/>
                <a:cs typeface="Times New Roman"/>
              </a:rPr>
              <a:t>-</a:t>
            </a:r>
            <a:r>
              <a:rPr lang="en-US" sz="1700">
                <a:effectLst/>
                <a:latin typeface="Calibri"/>
                <a:ea typeface="Times New Roman" panose="02020603050405020304" pitchFamily="18" charset="0"/>
                <a:cs typeface="Times New Roman"/>
              </a:rPr>
              <a:t>Spangled Banner</a:t>
            </a:r>
          </a:p>
          <a:p>
            <a:pPr marL="0" indent="0">
              <a:spcBef>
                <a:spcPts val="0"/>
              </a:spcBef>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r>
              <a:rPr lang="en-US" sz="1700">
                <a:effectLst/>
                <a:latin typeface="Calibri"/>
                <a:ea typeface="Times New Roman" panose="02020603050405020304" pitchFamily="18" charset="0"/>
                <a:cs typeface="Times New Roman"/>
              </a:rPr>
              <a:t>Paul </a:t>
            </a:r>
            <a:r>
              <a:rPr lang="en-US" sz="1700" err="1">
                <a:effectLst/>
                <a:latin typeface="Calibri"/>
                <a:ea typeface="Times New Roman" panose="02020603050405020304" pitchFamily="18" charset="0"/>
                <a:cs typeface="Times New Roman"/>
              </a:rPr>
              <a:t>Dukas</a:t>
            </a:r>
            <a:r>
              <a:rPr lang="en-US" sz="1700">
                <a:effectLst/>
                <a:latin typeface="Calibri"/>
                <a:ea typeface="Times New Roman" panose="02020603050405020304" pitchFamily="18" charset="0"/>
                <a:cs typeface="Times New Roman"/>
              </a:rPr>
              <a:t>: The Sorcerer</a:t>
            </a:r>
            <a:r>
              <a:rPr lang="en-US" sz="1700">
                <a:effectLst/>
                <a:latin typeface="Calibri"/>
                <a:ea typeface="Times New Roman" panose="02020603050405020304" pitchFamily="18" charset="0"/>
                <a:cs typeface="Calibri"/>
              </a:rPr>
              <a:t>’</a:t>
            </a:r>
            <a:r>
              <a:rPr lang="en-US" sz="1700">
                <a:effectLst/>
                <a:latin typeface="Calibri"/>
                <a:ea typeface="Times New Roman" panose="02020603050405020304" pitchFamily="18" charset="0"/>
                <a:cs typeface="Times New Roman"/>
              </a:rPr>
              <a:t>s Apprentice</a:t>
            </a: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r>
              <a:rPr lang="en-US" sz="1700">
                <a:effectLst/>
                <a:latin typeface="Calibri"/>
                <a:ea typeface="Times New Roman" panose="02020603050405020304" pitchFamily="18" charset="0"/>
                <a:cs typeface="Times New Roman"/>
              </a:rPr>
              <a:t>Peter Ilyich Tchaikovsky: Waltz from Swan Lake, Op. 20, Act 1: No. 2</a:t>
            </a: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r>
              <a:rPr lang="en-US" sz="1700">
                <a:effectLst/>
                <a:latin typeface="Calibri"/>
                <a:ea typeface="Times New Roman" panose="02020603050405020304" pitchFamily="18" charset="0"/>
                <a:cs typeface="Times New Roman"/>
              </a:rPr>
              <a:t>Grace Williams: </a:t>
            </a:r>
            <a:r>
              <a:rPr lang="en-US" sz="1700">
                <a:effectLst/>
                <a:latin typeface="Calibri"/>
                <a:ea typeface="Times New Roman" panose="02020603050405020304" pitchFamily="18" charset="0"/>
                <a:cs typeface="Calibri"/>
              </a:rPr>
              <a:t>“</a:t>
            </a:r>
            <a:r>
              <a:rPr lang="en-US" sz="1700">
                <a:effectLst/>
                <a:latin typeface="Calibri"/>
                <a:ea typeface="Times New Roman" panose="02020603050405020304" pitchFamily="18" charset="0"/>
                <a:cs typeface="Times New Roman"/>
              </a:rPr>
              <a:t>The Conflict</a:t>
            </a:r>
            <a:r>
              <a:rPr lang="en-US" sz="1700">
                <a:effectLst/>
                <a:latin typeface="Calibri"/>
                <a:ea typeface="Times New Roman" panose="02020603050405020304" pitchFamily="18" charset="0"/>
                <a:cs typeface="Calibri"/>
              </a:rPr>
              <a:t>”</a:t>
            </a:r>
            <a:r>
              <a:rPr lang="en-US" sz="1700">
                <a:effectLst/>
                <a:latin typeface="Calibri"/>
                <a:ea typeface="Times New Roman" panose="02020603050405020304" pitchFamily="18" charset="0"/>
                <a:cs typeface="Times New Roman"/>
              </a:rPr>
              <a:t> from Four Illustrations from the Legend of Rhiannon</a:t>
            </a: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r>
              <a:rPr lang="en-US" sz="1700">
                <a:effectLst/>
                <a:latin typeface="Calibri"/>
                <a:ea typeface="Times New Roman" panose="02020603050405020304" pitchFamily="18" charset="0"/>
                <a:cs typeface="Times New Roman"/>
              </a:rPr>
              <a:t>Edvard Grieg: “Morning Mood” from Peer </a:t>
            </a:r>
            <a:r>
              <a:rPr lang="en-US" sz="1700" err="1">
                <a:effectLst/>
                <a:latin typeface="Calibri"/>
                <a:ea typeface="Times New Roman" panose="02020603050405020304" pitchFamily="18" charset="0"/>
                <a:cs typeface="Times New Roman"/>
              </a:rPr>
              <a:t>Gynt</a:t>
            </a:r>
            <a:r>
              <a:rPr lang="en-US" sz="1700">
                <a:effectLst/>
                <a:latin typeface="Calibri"/>
                <a:ea typeface="Times New Roman" panose="02020603050405020304" pitchFamily="18" charset="0"/>
                <a:cs typeface="Times New Roman"/>
              </a:rPr>
              <a:t> Suite No. 1, Op 46</a:t>
            </a: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r>
              <a:rPr lang="en-US" sz="1700" err="1">
                <a:effectLst/>
                <a:latin typeface="Calibri"/>
                <a:ea typeface="Times New Roman" panose="02020603050405020304" pitchFamily="18" charset="0"/>
                <a:cs typeface="Times New Roman"/>
              </a:rPr>
              <a:t>Gioachino</a:t>
            </a:r>
            <a:r>
              <a:rPr lang="en-US" sz="1700">
                <a:effectLst/>
                <a:latin typeface="Calibri"/>
                <a:ea typeface="Times New Roman" panose="02020603050405020304" pitchFamily="18" charset="0"/>
                <a:cs typeface="Times New Roman"/>
              </a:rPr>
              <a:t> Rossini: William Tell Overture</a:t>
            </a: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r>
              <a:rPr lang="en-US" sz="1700">
                <a:effectLst/>
                <a:latin typeface="Calibri"/>
                <a:ea typeface="Times New Roman" panose="02020603050405020304" pitchFamily="18" charset="0"/>
                <a:cs typeface="Times New Roman"/>
              </a:rPr>
              <a:t>Igor Stravinsky: The Firebird Suite: Finale</a:t>
            </a: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endParaRPr lang="en-US" sz="1700">
              <a:effectLst/>
              <a:latin typeface="Calibri"/>
              <a:ea typeface="Times New Roman" panose="02020603050405020304" pitchFamily="18" charset="0"/>
              <a:cs typeface="Calibri"/>
            </a:endParaRPr>
          </a:p>
          <a:p>
            <a:pPr marL="0" marR="0" indent="0">
              <a:spcBef>
                <a:spcPts val="0"/>
              </a:spcBef>
              <a:spcAft>
                <a:spcPts val="0"/>
              </a:spcAft>
              <a:buNone/>
            </a:pPr>
            <a:r>
              <a:rPr lang="en-US" sz="1700">
                <a:effectLst/>
                <a:latin typeface="Calibri"/>
                <a:ea typeface="Times New Roman" panose="02020603050405020304" pitchFamily="18" charset="0"/>
                <a:cs typeface="Times New Roman"/>
              </a:rPr>
              <a:t>And, one more special surprise!</a:t>
            </a:r>
          </a:p>
          <a:p>
            <a:pPr marL="0" indent="0">
              <a:buNone/>
            </a:pPr>
            <a:br>
              <a:rPr lang="en-US" sz="800">
                <a:effectLst/>
                <a:latin typeface="Arial" panose="020B0604020202020204" pitchFamily="34" charset="0"/>
                <a:ea typeface="Times New Roman" panose="02020603050405020304" pitchFamily="18" charset="0"/>
                <a:cs typeface="Times New Roman" panose="02020603050405020304" pitchFamily="18" charset="0"/>
              </a:rPr>
            </a:br>
            <a:endParaRPr lang="en-US" sz="800">
              <a:cs typeface="Calibri" panose="020F0502020204030204"/>
            </a:endParaRPr>
          </a:p>
        </p:txBody>
      </p:sp>
    </p:spTree>
    <p:extLst>
      <p:ext uri="{BB962C8B-B14F-4D97-AF65-F5344CB8AC3E}">
        <p14:creationId xmlns:p14="http://schemas.microsoft.com/office/powerpoint/2010/main" val="1068980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42FCDB3-0342-82F9-4491-3577A8E71594}"/>
              </a:ext>
            </a:extLst>
          </p:cNvPr>
          <p:cNvSpPr txBox="1"/>
          <p:nvPr/>
        </p:nvSpPr>
        <p:spPr>
          <a:xfrm>
            <a:off x="325768" y="425045"/>
            <a:ext cx="11530940" cy="2308324"/>
          </a:xfrm>
          <a:prstGeom prst="rect">
            <a:avLst/>
          </a:prstGeom>
          <a:noFill/>
        </p:spPr>
        <p:txBody>
          <a:bodyPr wrap="square" lIns="91440" tIns="45720" rIns="91440" bIns="45720" anchor="t">
            <a:spAutoFit/>
          </a:bodyPr>
          <a:lstStyle/>
          <a:p>
            <a:pPr marL="0" marR="0">
              <a:spcBef>
                <a:spcPts val="0"/>
              </a:spcBef>
              <a:spcAft>
                <a:spcPts val="0"/>
              </a:spcAft>
            </a:pPr>
            <a:r>
              <a:rPr lang="en-US" sz="1800">
                <a:effectLst/>
                <a:latin typeface="Calibri"/>
                <a:ea typeface="Times New Roman" panose="02020603050405020304" pitchFamily="18" charset="0"/>
                <a:cs typeface="Calibri"/>
              </a:rPr>
              <a:t>Hello, we are </a:t>
            </a:r>
            <a:r>
              <a:rPr lang="en-US">
                <a:latin typeface="Calibri"/>
                <a:ea typeface="Times New Roman" panose="02020603050405020304" pitchFamily="18" charset="0"/>
                <a:cs typeface="Calibri"/>
              </a:rPr>
              <a:t>thrilled </a:t>
            </a:r>
            <a:r>
              <a:rPr lang="en-US" sz="1800">
                <a:effectLst/>
                <a:latin typeface="Calibri"/>
                <a:ea typeface="Times New Roman" panose="02020603050405020304" pitchFamily="18" charset="0"/>
                <a:cs typeface="Calibri"/>
              </a:rPr>
              <a:t>that you will be joining us for the SSO Symphony Day in October!  In this guide we’ll introduce the orchestra, conductor, and the music that the orchestra will perform for you. </a:t>
            </a:r>
            <a:r>
              <a:rPr lang="en-US">
                <a:latin typeface="Calibri"/>
                <a:ea typeface="Times New Roman" panose="02020603050405020304" pitchFamily="18" charset="0"/>
                <a:cs typeface="Calibri"/>
              </a:rPr>
              <a:t>Let's get started!</a:t>
            </a:r>
          </a:p>
          <a:p>
            <a:pPr marL="0" marR="0">
              <a:spcBef>
                <a:spcPts val="0"/>
              </a:spcBef>
              <a:spcAft>
                <a:spcPts val="0"/>
              </a:spcAft>
            </a:pPr>
            <a:endParaRPr lang="en-US" sz="1800">
              <a:effectLst/>
              <a:latin typeface="Calibri"/>
              <a:ea typeface="Times New Roman" panose="02020603050405020304" pitchFamily="18" charset="0"/>
              <a:cs typeface="Calibri"/>
            </a:endParaRPr>
          </a:p>
          <a:p>
            <a:pPr marL="0" marR="0">
              <a:spcBef>
                <a:spcPts val="0"/>
              </a:spcBef>
              <a:spcAft>
                <a:spcPts val="0"/>
              </a:spcAft>
            </a:pPr>
            <a:r>
              <a:rPr lang="en-US" sz="1800">
                <a:effectLst/>
                <a:latin typeface="Calibri"/>
                <a:ea typeface="Times New Roman" panose="02020603050405020304" pitchFamily="18" charset="0"/>
                <a:cs typeface="Calibri"/>
              </a:rPr>
              <a:t>So, what is an orchestra? An orchestra is simply a group of musicians who play instruments together. Most </a:t>
            </a:r>
            <a:r>
              <a:rPr lang="en-US" sz="1800" b="1">
                <a:effectLst/>
                <a:latin typeface="Calibri"/>
                <a:ea typeface="Times New Roman" panose="02020603050405020304" pitchFamily="18" charset="0"/>
                <a:cs typeface="Calibri"/>
              </a:rPr>
              <a:t>symphony </a:t>
            </a:r>
            <a:r>
              <a:rPr lang="en-US" b="1">
                <a:latin typeface="Calibri"/>
                <a:ea typeface="Times New Roman" panose="02020603050405020304" pitchFamily="18" charset="0"/>
                <a:cs typeface="Calibri"/>
              </a:rPr>
              <a:t>o</a:t>
            </a:r>
            <a:r>
              <a:rPr lang="en-US" sz="1800" b="1">
                <a:effectLst/>
                <a:latin typeface="Calibri"/>
                <a:ea typeface="Times New Roman" panose="02020603050405020304" pitchFamily="18" charset="0"/>
                <a:cs typeface="Calibri"/>
              </a:rPr>
              <a:t>rchestras</a:t>
            </a:r>
            <a:r>
              <a:rPr lang="en-US" sz="1800">
                <a:effectLst/>
                <a:latin typeface="Calibri"/>
                <a:ea typeface="Times New Roman" panose="02020603050405020304" pitchFamily="18" charset="0"/>
                <a:cs typeface="Calibri"/>
              </a:rPr>
              <a:t> have a special sound that is created by joining four groups of instruments: </a:t>
            </a:r>
            <a:r>
              <a:rPr lang="en-US" sz="1800" b="1">
                <a:effectLst/>
                <a:latin typeface="Calibri"/>
                <a:ea typeface="Times New Roman" panose="02020603050405020304" pitchFamily="18" charset="0"/>
                <a:cs typeface="Calibri"/>
              </a:rPr>
              <a:t>strings</a:t>
            </a:r>
            <a:r>
              <a:rPr lang="en-US" sz="1800">
                <a:effectLst/>
                <a:latin typeface="Calibri"/>
                <a:ea typeface="Times New Roman" panose="02020603050405020304" pitchFamily="18" charset="0"/>
                <a:cs typeface="Calibri"/>
              </a:rPr>
              <a:t>, </a:t>
            </a:r>
            <a:r>
              <a:rPr lang="en-US" sz="1800" b="1">
                <a:effectLst/>
                <a:latin typeface="Calibri"/>
                <a:ea typeface="Times New Roman" panose="02020603050405020304" pitchFamily="18" charset="0"/>
                <a:cs typeface="Calibri"/>
              </a:rPr>
              <a:t>woodwinds</a:t>
            </a:r>
            <a:r>
              <a:rPr lang="en-US" sz="1800">
                <a:effectLst/>
                <a:latin typeface="Calibri"/>
                <a:ea typeface="Times New Roman" panose="02020603050405020304" pitchFamily="18" charset="0"/>
                <a:cs typeface="Calibri"/>
              </a:rPr>
              <a:t>, </a:t>
            </a:r>
            <a:r>
              <a:rPr lang="en-US" sz="1800" b="1">
                <a:effectLst/>
                <a:latin typeface="Calibri"/>
                <a:ea typeface="Times New Roman" panose="02020603050405020304" pitchFamily="18" charset="0"/>
                <a:cs typeface="Calibri"/>
              </a:rPr>
              <a:t>brass</a:t>
            </a:r>
            <a:r>
              <a:rPr lang="en-US" sz="1800">
                <a:effectLst/>
                <a:latin typeface="Calibri"/>
                <a:ea typeface="Times New Roman" panose="02020603050405020304" pitchFamily="18" charset="0"/>
                <a:cs typeface="Calibri"/>
              </a:rPr>
              <a:t>, and </a:t>
            </a:r>
            <a:r>
              <a:rPr lang="en-US" sz="1800" b="1">
                <a:effectLst/>
                <a:latin typeface="Calibri"/>
                <a:ea typeface="Times New Roman" panose="02020603050405020304" pitchFamily="18" charset="0"/>
                <a:cs typeface="Calibri"/>
              </a:rPr>
              <a:t>percussion</a:t>
            </a:r>
            <a:r>
              <a:rPr lang="en-US" sz="1800">
                <a:effectLst/>
                <a:latin typeface="Calibri"/>
                <a:ea typeface="Times New Roman" panose="02020603050405020304" pitchFamily="18" charset="0"/>
                <a:cs typeface="Calibri"/>
              </a:rPr>
              <a:t>. The musicians of the Spokane Symphony have moved from all over the country and world (including Venezuela, China, Morocco, and Germany) to live in Spokane and perform for you.</a:t>
            </a:r>
          </a:p>
          <a:p>
            <a:pPr marL="0" marR="0">
              <a:spcBef>
                <a:spcPts val="0"/>
              </a:spcBef>
              <a:spcAft>
                <a:spcPts val="0"/>
              </a:spcAft>
            </a:pPr>
            <a:endParaRPr lang="en-US" sz="1800">
              <a:effectLst/>
              <a:latin typeface="Times New Roman" panose="02020603050405020304" pitchFamily="18" charset="0"/>
              <a:ea typeface="Times New Roman" panose="02020603050405020304" pitchFamily="18" charset="0"/>
            </a:endParaRPr>
          </a:p>
        </p:txBody>
      </p:sp>
      <p:pic>
        <p:nvPicPr>
          <p:cNvPr id="6" name="Image 13">
            <a:extLst>
              <a:ext uri="{FF2B5EF4-FFF2-40B4-BE49-F238E27FC236}">
                <a16:creationId xmlns:a16="http://schemas.microsoft.com/office/drawing/2014/main" id="{72FA6EDC-2BBD-CE55-BC7F-10B5007A9538}"/>
              </a:ext>
            </a:extLst>
          </p:cNvPr>
          <p:cNvPicPr>
            <a:picLocks/>
          </p:cNvPicPr>
          <p:nvPr/>
        </p:nvPicPr>
        <p:blipFill>
          <a:blip r:embed="rId3" cstate="print"/>
          <a:stretch>
            <a:fillRect/>
          </a:stretch>
        </p:blipFill>
        <p:spPr>
          <a:xfrm>
            <a:off x="330530" y="2853117"/>
            <a:ext cx="5618480" cy="2775585"/>
          </a:xfrm>
          <a:prstGeom prst="rect">
            <a:avLst/>
          </a:prstGeom>
        </p:spPr>
      </p:pic>
      <p:sp>
        <p:nvSpPr>
          <p:cNvPr id="8" name="TextBox 7">
            <a:extLst>
              <a:ext uri="{FF2B5EF4-FFF2-40B4-BE49-F238E27FC236}">
                <a16:creationId xmlns:a16="http://schemas.microsoft.com/office/drawing/2014/main" id="{6B6E99F3-BB63-5E0C-A6DD-84600031814F}"/>
              </a:ext>
            </a:extLst>
          </p:cNvPr>
          <p:cNvSpPr txBox="1"/>
          <p:nvPr/>
        </p:nvSpPr>
        <p:spPr>
          <a:xfrm>
            <a:off x="6238229" y="2489381"/>
            <a:ext cx="5618479" cy="3416320"/>
          </a:xfrm>
          <a:prstGeom prst="rect">
            <a:avLst/>
          </a:prstGeom>
          <a:noFill/>
        </p:spPr>
        <p:txBody>
          <a:bodyPr wrap="square" lIns="91440" tIns="45720" rIns="91440" bIns="45720" anchor="t">
            <a:spAutoFit/>
          </a:bodyPr>
          <a:lstStyle/>
          <a:p>
            <a:pPr marL="0" marR="0">
              <a:spcBef>
                <a:spcPts val="0"/>
              </a:spcBef>
              <a:spcAft>
                <a:spcPts val="0"/>
              </a:spcAft>
            </a:pPr>
            <a:endParaRPr lang="en-US">
              <a:latin typeface="Calibri"/>
              <a:ea typeface="Times New Roman" panose="02020603050405020304" pitchFamily="18" charset="0"/>
              <a:cs typeface="Calibri"/>
            </a:endParaRPr>
          </a:p>
          <a:p>
            <a:r>
              <a:rPr lang="en-US" sz="1800">
                <a:effectLst/>
                <a:latin typeface="Calibri"/>
                <a:ea typeface="Times New Roman" panose="02020603050405020304" pitchFamily="18" charset="0"/>
                <a:cs typeface="Calibri"/>
              </a:rPr>
              <a:t>To be a professional musician, you need to practice your instrument for many years. Most symphony musicians specialize in only one or two instruments. Think of your favorite professional sports athlete. A quarterback learned to play football as a kid and practiced their skills (a lot!)—and even as a professional they still practice for hours every day. It is similar with a professional musician; we all started to play music when we were kids and practiced our instrument a lot! And we still regularly practice so we can perform at a high level and learn </a:t>
            </a:r>
            <a:r>
              <a:rPr lang="en-US">
                <a:latin typeface="Calibri"/>
                <a:ea typeface="Times New Roman" panose="02020603050405020304" pitchFamily="18" charset="0"/>
                <a:cs typeface="Calibri"/>
              </a:rPr>
              <a:t>new </a:t>
            </a:r>
            <a:r>
              <a:rPr lang="en-US" sz="1800">
                <a:effectLst/>
                <a:latin typeface="Calibri"/>
                <a:ea typeface="Times New Roman" panose="02020603050405020304" pitchFamily="18" charset="0"/>
                <a:cs typeface="Calibri"/>
              </a:rPr>
              <a:t>music for every concert. </a:t>
            </a:r>
          </a:p>
        </p:txBody>
      </p:sp>
      <p:sp>
        <p:nvSpPr>
          <p:cNvPr id="12" name="TextBox 11">
            <a:extLst>
              <a:ext uri="{FF2B5EF4-FFF2-40B4-BE49-F238E27FC236}">
                <a16:creationId xmlns:a16="http://schemas.microsoft.com/office/drawing/2014/main" id="{127C0202-6A1E-0D7E-5DEF-9F5F8B79E812}"/>
              </a:ext>
            </a:extLst>
          </p:cNvPr>
          <p:cNvSpPr txBox="1"/>
          <p:nvPr/>
        </p:nvSpPr>
        <p:spPr>
          <a:xfrm>
            <a:off x="-1097923" y="5731011"/>
            <a:ext cx="6739527" cy="430887"/>
          </a:xfrm>
          <a:prstGeom prst="rect">
            <a:avLst/>
          </a:prstGeom>
          <a:noFill/>
        </p:spPr>
        <p:txBody>
          <a:bodyPr wrap="square" lIns="91440" tIns="45720" rIns="91440" bIns="45720" anchor="t">
            <a:spAutoFit/>
          </a:bodyPr>
          <a:lstStyle/>
          <a:p>
            <a:pPr marL="1343660" marR="1343660" indent="-1270" algn="ctr">
              <a:spcBef>
                <a:spcPts val="0"/>
              </a:spcBef>
              <a:spcAft>
                <a:spcPts val="0"/>
              </a:spcAft>
            </a:pPr>
            <a:r>
              <a:rPr lang="en-US" sz="1100" i="1">
                <a:effectLst/>
                <a:latin typeface="Calibri"/>
                <a:ea typeface="Times New Roman" panose="02020603050405020304" pitchFamily="18" charset="0"/>
                <a:cs typeface="Arial"/>
              </a:rPr>
              <a:t>Spokane Symphony with Music Director, James Lowe performing</a:t>
            </a:r>
            <a:r>
              <a:rPr lang="en-US" sz="1100" i="1" spc="-35">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onstage</a:t>
            </a:r>
            <a:r>
              <a:rPr lang="en-US" sz="1100" i="1" spc="-25">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at</a:t>
            </a:r>
            <a:r>
              <a:rPr lang="en-US" sz="1100" i="1" spc="-25">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The</a:t>
            </a:r>
            <a:r>
              <a:rPr lang="en-US" sz="1100" i="1" spc="-10">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Martin</a:t>
            </a:r>
            <a:r>
              <a:rPr lang="en-US" sz="1100" i="1" spc="-15">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Woldson</a:t>
            </a:r>
            <a:r>
              <a:rPr lang="en-US" sz="1100" i="1" spc="-25">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Theater</a:t>
            </a:r>
            <a:r>
              <a:rPr lang="en-US" sz="1100" i="1" spc="-25">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at</a:t>
            </a:r>
            <a:r>
              <a:rPr lang="en-US" sz="1100" i="1" spc="-35">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The</a:t>
            </a:r>
            <a:r>
              <a:rPr lang="en-US" sz="1100" i="1" spc="-25">
                <a:effectLst/>
                <a:latin typeface="Calibri"/>
                <a:ea typeface="Times New Roman" panose="02020603050405020304" pitchFamily="18" charset="0"/>
                <a:cs typeface="Arial"/>
              </a:rPr>
              <a:t> </a:t>
            </a:r>
            <a:r>
              <a:rPr lang="en-US" sz="1100" i="1">
                <a:effectLst/>
                <a:latin typeface="Calibri"/>
                <a:ea typeface="Times New Roman" panose="02020603050405020304" pitchFamily="18" charset="0"/>
                <a:cs typeface="Arial"/>
              </a:rPr>
              <a:t>Fox</a:t>
            </a:r>
            <a:endParaRPr lang="en-US" sz="1100">
              <a:effectLst/>
              <a:latin typeface="Calibri"/>
              <a:ea typeface="Times New Roman" panose="02020603050405020304" pitchFamily="18" charset="0"/>
              <a:cs typeface="Arial"/>
            </a:endParaRPr>
          </a:p>
        </p:txBody>
      </p:sp>
    </p:spTree>
    <p:extLst>
      <p:ext uri="{BB962C8B-B14F-4D97-AF65-F5344CB8AC3E}">
        <p14:creationId xmlns:p14="http://schemas.microsoft.com/office/powerpoint/2010/main" val="2940434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20">
            <a:extLst>
              <a:ext uri="{FF2B5EF4-FFF2-40B4-BE49-F238E27FC236}">
                <a16:creationId xmlns:a16="http://schemas.microsoft.com/office/drawing/2014/main" id="{E93069E6-CDE7-89D9-061E-16C6DB7954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16" y="2636529"/>
            <a:ext cx="2324100" cy="34925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18" descr="A person holding a violin&#10;&#10;Description automatically generated">
            <a:extLst>
              <a:ext uri="{FF2B5EF4-FFF2-40B4-BE49-F238E27FC236}">
                <a16:creationId xmlns:a16="http://schemas.microsoft.com/office/drawing/2014/main" id="{7511E88B-083F-0012-2771-DE5BE71CAA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367086" y="2632710"/>
            <a:ext cx="2324101" cy="3499063"/>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21" descr="A person playing a cello&#10;&#10;Description automatically generated">
            <a:extLst>
              <a:ext uri="{FF2B5EF4-FFF2-40B4-BE49-F238E27FC236}">
                <a16:creationId xmlns:a16="http://schemas.microsoft.com/office/drawing/2014/main" id="{5910AE00-48AA-5FD2-A18A-817FA6C0B3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1257" y="2626361"/>
            <a:ext cx="2324101" cy="34861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a:extLst>
              <a:ext uri="{FF2B5EF4-FFF2-40B4-BE49-F238E27FC236}">
                <a16:creationId xmlns:a16="http://schemas.microsoft.com/office/drawing/2014/main" id="{40EC2A3D-EC44-8314-EB72-3517F308C6C4}"/>
              </a:ext>
            </a:extLst>
          </p:cNvPr>
          <p:cNvSpPr>
            <a:spLocks noChangeArrowheads="1"/>
          </p:cNvSpPr>
          <p:nvPr/>
        </p:nvSpPr>
        <p:spPr bwMode="auto">
          <a:xfrm>
            <a:off x="76200" y="42132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6">
            <a:extLst>
              <a:ext uri="{FF2B5EF4-FFF2-40B4-BE49-F238E27FC236}">
                <a16:creationId xmlns:a16="http://schemas.microsoft.com/office/drawing/2014/main" id="{F4A6C3A9-86F6-4E39-A10F-2C934099D1A6}"/>
              </a:ext>
            </a:extLst>
          </p:cNvPr>
          <p:cNvSpPr>
            <a:spLocks noChangeArrowheads="1"/>
          </p:cNvSpPr>
          <p:nvPr/>
        </p:nvSpPr>
        <p:spPr bwMode="auto">
          <a:xfrm>
            <a:off x="0" y="7391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7">
            <a:extLst>
              <a:ext uri="{FF2B5EF4-FFF2-40B4-BE49-F238E27FC236}">
                <a16:creationId xmlns:a16="http://schemas.microsoft.com/office/drawing/2014/main" id="{E19669A0-D352-4559-257D-49FFCF48B3ED}"/>
              </a:ext>
            </a:extLst>
          </p:cNvPr>
          <p:cNvSpPr>
            <a:spLocks noChangeArrowheads="1"/>
          </p:cNvSpPr>
          <p:nvPr/>
        </p:nvSpPr>
        <p:spPr bwMode="auto">
          <a:xfrm>
            <a:off x="0" y="10896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8" name="Picture 7" descr="A person playing a double bass&#10;&#10;Description automatically generated">
            <a:extLst>
              <a:ext uri="{FF2B5EF4-FFF2-40B4-BE49-F238E27FC236}">
                <a16:creationId xmlns:a16="http://schemas.microsoft.com/office/drawing/2014/main" id="{79E598F9-6284-9C16-84CE-BF5757FA92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9901" y="2613026"/>
            <a:ext cx="2318385" cy="3481070"/>
          </a:xfrm>
          <a:prstGeom prst="rect">
            <a:avLst/>
          </a:prstGeom>
        </p:spPr>
      </p:pic>
      <p:sp>
        <p:nvSpPr>
          <p:cNvPr id="10" name="TextBox 9">
            <a:extLst>
              <a:ext uri="{FF2B5EF4-FFF2-40B4-BE49-F238E27FC236}">
                <a16:creationId xmlns:a16="http://schemas.microsoft.com/office/drawing/2014/main" id="{43869144-8A8D-15E2-48F2-4ECD504E5D7D}"/>
              </a:ext>
            </a:extLst>
          </p:cNvPr>
          <p:cNvSpPr txBox="1"/>
          <p:nvPr/>
        </p:nvSpPr>
        <p:spPr>
          <a:xfrm>
            <a:off x="448315" y="111635"/>
            <a:ext cx="11295370" cy="221599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tab pos="3732213" algn="l"/>
              </a:tabLst>
            </a:pPr>
            <a:r>
              <a:rPr kumimoji="0" lang="en-US" altLang="en-US" sz="4000" b="1" i="0" u="sng" strike="noStrike" cap="none" normalizeH="0" baseline="0">
                <a:ln>
                  <a:noFill/>
                </a:ln>
                <a:solidFill>
                  <a:schemeClr val="tx1"/>
                </a:solidFill>
                <a:effectLst/>
                <a:ea typeface="Times New Roman" panose="02020603050405020304" pitchFamily="18" charset="0"/>
              </a:rPr>
              <a:t>Instrument Families</a:t>
            </a:r>
            <a:endParaRPr kumimoji="0" lang="en-US" altLang="en-US" sz="1200" b="0" i="0" u="none" strike="noStrike" cap="none" normalizeH="0" baseline="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3732213" algn="l"/>
              </a:tabLst>
            </a:pPr>
            <a:r>
              <a:rPr kumimoji="0" lang="en-US" altLang="en-US" sz="1600" i="1" u="none" strike="noStrike" cap="none" normalizeH="0" baseline="0">
                <a:ln>
                  <a:noFill/>
                </a:ln>
                <a:solidFill>
                  <a:schemeClr val="tx1"/>
                </a:solidFill>
                <a:effectLst/>
                <a:ea typeface="Times New Roman" panose="02020603050405020304" pitchFamily="18" charset="0"/>
              </a:rPr>
              <a:t>featuring musicians of the Spokane Symphony</a:t>
            </a:r>
            <a:endParaRPr kumimoji="0" lang="en-US" altLang="en-US" sz="160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3732213" algn="l"/>
              </a:tabLst>
            </a:pPr>
            <a:r>
              <a:rPr kumimoji="0" lang="en-US" altLang="en-US" sz="2800" b="0" i="0" u="sng" strike="noStrike" cap="none" normalizeH="0" baseline="0">
                <a:ln>
                  <a:noFill/>
                </a:ln>
                <a:solidFill>
                  <a:schemeClr val="tx1"/>
                </a:solidFill>
                <a:effectLst/>
                <a:ea typeface="Times New Roman" panose="02020603050405020304" pitchFamily="18" charset="0"/>
              </a:rPr>
              <a:t>The Strings</a:t>
            </a:r>
            <a:endParaRPr kumimoji="0" lang="en-US" altLang="en-US"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3732213" algn="l"/>
              </a:tabLst>
            </a:pPr>
            <a:r>
              <a:rPr kumimoji="0" lang="en-US" altLang="en-US" sz="1800" b="0" i="0" u="none" strike="noStrike" cap="none" normalizeH="0" baseline="0">
                <a:ln>
                  <a:noFill/>
                </a:ln>
                <a:solidFill>
                  <a:schemeClr val="tx1"/>
                </a:solidFill>
                <a:effectLst/>
                <a:ea typeface="Times New Roman" panose="02020603050405020304" pitchFamily="18" charset="0"/>
              </a:rPr>
              <a:t>The string section includes the </a:t>
            </a:r>
            <a:r>
              <a:rPr kumimoji="0" lang="en-US" altLang="en-US" sz="1800" b="1" i="0" u="none" strike="noStrike" cap="none" normalizeH="0" baseline="0">
                <a:ln>
                  <a:noFill/>
                </a:ln>
                <a:solidFill>
                  <a:schemeClr val="tx1"/>
                </a:solidFill>
                <a:effectLst/>
                <a:ea typeface="Times New Roman" panose="02020603050405020304" pitchFamily="18" charset="0"/>
              </a:rPr>
              <a:t>violins</a:t>
            </a:r>
            <a:r>
              <a:rPr kumimoji="0" lang="en-US" altLang="en-US" sz="1800" b="0" i="0" u="none" strike="noStrike" cap="none" normalizeH="0" baseline="0">
                <a:ln>
                  <a:noFill/>
                </a:ln>
                <a:solidFill>
                  <a:schemeClr val="tx1"/>
                </a:solidFill>
                <a:effectLst/>
                <a:ea typeface="Times New Roman" panose="02020603050405020304" pitchFamily="18" charset="0"/>
              </a:rPr>
              <a:t>, </a:t>
            </a:r>
            <a:r>
              <a:rPr kumimoji="0" lang="en-US" altLang="en-US" sz="1800" b="1" i="0" u="none" strike="noStrike" cap="none" normalizeH="0" baseline="0">
                <a:ln>
                  <a:noFill/>
                </a:ln>
                <a:solidFill>
                  <a:schemeClr val="tx1"/>
                </a:solidFill>
                <a:effectLst/>
                <a:ea typeface="Times New Roman" panose="02020603050405020304" pitchFamily="18" charset="0"/>
              </a:rPr>
              <a:t>violas</a:t>
            </a:r>
            <a:r>
              <a:rPr kumimoji="0" lang="en-US" altLang="en-US" sz="1800" b="0" i="0" u="none" strike="noStrike" cap="none" normalizeH="0" baseline="0">
                <a:ln>
                  <a:noFill/>
                </a:ln>
                <a:solidFill>
                  <a:schemeClr val="tx1"/>
                </a:solidFill>
                <a:effectLst/>
                <a:ea typeface="Times New Roman" panose="02020603050405020304" pitchFamily="18" charset="0"/>
              </a:rPr>
              <a:t>, </a:t>
            </a:r>
            <a:r>
              <a:rPr kumimoji="0" lang="en-US" altLang="en-US" sz="1800" b="1" i="0" u="none" strike="noStrike" cap="none" normalizeH="0" baseline="0">
                <a:ln>
                  <a:noFill/>
                </a:ln>
                <a:solidFill>
                  <a:schemeClr val="tx1"/>
                </a:solidFill>
                <a:effectLst/>
                <a:ea typeface="Times New Roman" panose="02020603050405020304" pitchFamily="18" charset="0"/>
              </a:rPr>
              <a:t>cellos</a:t>
            </a:r>
            <a:r>
              <a:rPr kumimoji="0" lang="en-US" altLang="en-US" sz="1800" b="0" i="0" u="none" strike="noStrike" cap="none" normalizeH="0" baseline="0">
                <a:ln>
                  <a:noFill/>
                </a:ln>
                <a:solidFill>
                  <a:schemeClr val="tx1"/>
                </a:solidFill>
                <a:effectLst/>
                <a:ea typeface="Times New Roman" panose="02020603050405020304" pitchFamily="18" charset="0"/>
              </a:rPr>
              <a:t>, and </a:t>
            </a:r>
            <a:r>
              <a:rPr kumimoji="0" lang="en-US" altLang="en-US" sz="1800" b="1" i="0" u="none" strike="noStrike" cap="none" normalizeH="0" baseline="0">
                <a:ln>
                  <a:noFill/>
                </a:ln>
                <a:solidFill>
                  <a:schemeClr val="tx1"/>
                </a:solidFill>
                <a:effectLst/>
                <a:ea typeface="Times New Roman" panose="02020603050405020304" pitchFamily="18" charset="0"/>
              </a:rPr>
              <a:t>double basses</a:t>
            </a:r>
            <a:r>
              <a:rPr kumimoji="0" lang="en-US" altLang="en-US" sz="1800" b="0" i="0" u="none" strike="noStrike" cap="none" normalizeH="0" baseline="0">
                <a:ln>
                  <a:noFill/>
                </a:ln>
                <a:solidFill>
                  <a:schemeClr val="tx1"/>
                </a:solidFill>
                <a:effectLst/>
                <a:ea typeface="Times New Roman" panose="02020603050405020304" pitchFamily="18" charset="0"/>
              </a:rPr>
              <a:t>. Notice the different sizes of instruments. </a:t>
            </a:r>
            <a:r>
              <a:rPr lang="en-US" altLang="en-US">
                <a:ea typeface="Times New Roman" panose="02020603050405020304" pitchFamily="18" charset="0"/>
              </a:rPr>
              <a:t>T</a:t>
            </a:r>
            <a:r>
              <a:rPr kumimoji="0" lang="en-US" altLang="en-US" sz="1800" b="0" i="0" u="none" strike="noStrike" cap="none" normalizeH="0" baseline="0">
                <a:ln>
                  <a:noFill/>
                </a:ln>
                <a:solidFill>
                  <a:schemeClr val="tx1"/>
                </a:solidFill>
                <a:effectLst/>
                <a:ea typeface="Times New Roman" panose="02020603050405020304" pitchFamily="18" charset="0"/>
              </a:rPr>
              <a:t>he violin is the smallest and is held under the jaw when being played, while the double bass is so large </a:t>
            </a:r>
            <a:r>
              <a:rPr lang="en-US" altLang="en-US">
                <a:ea typeface="Times New Roman" panose="02020603050405020304" pitchFamily="18" charset="0"/>
              </a:rPr>
              <a:t>that is must </a:t>
            </a:r>
            <a:r>
              <a:rPr kumimoji="0" lang="en-US" altLang="en-US" sz="1800" b="0" i="0" u="none" strike="noStrike" cap="none" normalizeH="0" baseline="0">
                <a:ln>
                  <a:noFill/>
                </a:ln>
                <a:solidFill>
                  <a:schemeClr val="tx1"/>
                </a:solidFill>
                <a:effectLst/>
                <a:ea typeface="Times New Roman" panose="02020603050405020304" pitchFamily="18" charset="0"/>
              </a:rPr>
              <a:t>rest on the </a:t>
            </a:r>
            <a:r>
              <a:rPr lang="en-US" altLang="en-US">
                <a:ea typeface="Times New Roman" panose="02020603050405020304" pitchFamily="18" charset="0"/>
              </a:rPr>
              <a:t>floor. Can you guess which instrument plays the highest </a:t>
            </a:r>
            <a:r>
              <a:rPr kumimoji="0" lang="en-US" altLang="en-US" sz="1800" b="1" i="0" u="none" strike="noStrike" cap="none" normalizeH="0" baseline="0">
                <a:ln>
                  <a:noFill/>
                </a:ln>
                <a:solidFill>
                  <a:schemeClr val="tx1"/>
                </a:solidFill>
                <a:effectLst/>
                <a:ea typeface="Times New Roman" panose="02020603050405020304" pitchFamily="18" charset="0"/>
              </a:rPr>
              <a:t>pitch</a:t>
            </a:r>
            <a:r>
              <a:rPr kumimoji="0" lang="en-US" altLang="en-US" sz="1800" b="0" i="0" u="none" strike="noStrike" cap="none" normalizeH="0" baseline="0">
                <a:ln>
                  <a:noFill/>
                </a:ln>
                <a:solidFill>
                  <a:schemeClr val="tx1"/>
                </a:solidFill>
                <a:effectLst/>
                <a:ea typeface="Times New Roman" panose="02020603050405020304" pitchFamily="18" charset="0"/>
              </a:rPr>
              <a:t> (relative highness or lowness of a sound)</a:t>
            </a:r>
            <a:r>
              <a:rPr lang="en-US" altLang="en-US">
                <a:ea typeface="Times New Roman" panose="02020603050405020304" pitchFamily="18" charset="0"/>
              </a:rPr>
              <a:t>?</a:t>
            </a:r>
            <a:endParaRPr kumimoji="0" lang="en-US" altLang="en-US" sz="1200" b="0" i="0" u="none" strike="noStrike" cap="none" normalizeH="0" baseline="0">
              <a:ln>
                <a:noFill/>
              </a:ln>
              <a:solidFill>
                <a:schemeClr val="tx1"/>
              </a:solidFill>
              <a:effectLst/>
            </a:endParaRPr>
          </a:p>
        </p:txBody>
      </p:sp>
      <p:sp>
        <p:nvSpPr>
          <p:cNvPr id="11" name="TextBox 10">
            <a:extLst>
              <a:ext uri="{FF2B5EF4-FFF2-40B4-BE49-F238E27FC236}">
                <a16:creationId xmlns:a16="http://schemas.microsoft.com/office/drawing/2014/main" id="{1C18B281-27E4-826A-8F58-79C0A9006DA8}"/>
              </a:ext>
            </a:extLst>
          </p:cNvPr>
          <p:cNvSpPr txBox="1"/>
          <p:nvPr/>
        </p:nvSpPr>
        <p:spPr>
          <a:xfrm>
            <a:off x="1103771" y="6070072"/>
            <a:ext cx="914546" cy="646331"/>
          </a:xfrm>
          <a:prstGeom prst="rect">
            <a:avLst/>
          </a:prstGeom>
          <a:noFill/>
        </p:spPr>
        <p:txBody>
          <a:bodyPr wrap="none" rtlCol="0">
            <a:spAutoFit/>
          </a:bodyPr>
          <a:lstStyle/>
          <a:p>
            <a:r>
              <a:rPr lang="en-US"/>
              <a:t>Xu Duo </a:t>
            </a:r>
          </a:p>
          <a:p>
            <a:pPr algn="ctr"/>
            <a:r>
              <a:rPr lang="en-US" b="1"/>
              <a:t>Violin</a:t>
            </a:r>
            <a:r>
              <a:rPr lang="en-US"/>
              <a:t> </a:t>
            </a:r>
          </a:p>
        </p:txBody>
      </p:sp>
      <p:sp>
        <p:nvSpPr>
          <p:cNvPr id="12" name="TextBox 11">
            <a:extLst>
              <a:ext uri="{FF2B5EF4-FFF2-40B4-BE49-F238E27FC236}">
                <a16:creationId xmlns:a16="http://schemas.microsoft.com/office/drawing/2014/main" id="{7A2AD490-3CBD-E590-F39E-86D7E130B065}"/>
              </a:ext>
            </a:extLst>
          </p:cNvPr>
          <p:cNvSpPr txBox="1"/>
          <p:nvPr/>
        </p:nvSpPr>
        <p:spPr>
          <a:xfrm>
            <a:off x="3681931" y="6091668"/>
            <a:ext cx="1666803" cy="646331"/>
          </a:xfrm>
          <a:prstGeom prst="rect">
            <a:avLst/>
          </a:prstGeom>
          <a:noFill/>
        </p:spPr>
        <p:txBody>
          <a:bodyPr wrap="none" rtlCol="0">
            <a:spAutoFit/>
          </a:bodyPr>
          <a:lstStyle/>
          <a:p>
            <a:r>
              <a:rPr lang="en-US"/>
              <a:t>Angela Mitchell</a:t>
            </a:r>
          </a:p>
          <a:p>
            <a:pPr algn="ctr"/>
            <a:r>
              <a:rPr lang="en-US" b="1"/>
              <a:t>Viola</a:t>
            </a:r>
          </a:p>
        </p:txBody>
      </p:sp>
      <p:sp>
        <p:nvSpPr>
          <p:cNvPr id="13" name="TextBox 12">
            <a:extLst>
              <a:ext uri="{FF2B5EF4-FFF2-40B4-BE49-F238E27FC236}">
                <a16:creationId xmlns:a16="http://schemas.microsoft.com/office/drawing/2014/main" id="{C112E818-0E06-626F-3E5C-DC37C8A5ECAA}"/>
              </a:ext>
            </a:extLst>
          </p:cNvPr>
          <p:cNvSpPr txBox="1"/>
          <p:nvPr/>
        </p:nvSpPr>
        <p:spPr>
          <a:xfrm>
            <a:off x="6703950" y="6070073"/>
            <a:ext cx="1488741" cy="646331"/>
          </a:xfrm>
          <a:prstGeom prst="rect">
            <a:avLst/>
          </a:prstGeom>
          <a:noFill/>
        </p:spPr>
        <p:txBody>
          <a:bodyPr wrap="none" rtlCol="0">
            <a:spAutoFit/>
          </a:bodyPr>
          <a:lstStyle/>
          <a:p>
            <a:pPr algn="ctr"/>
            <a:r>
              <a:rPr lang="en-US"/>
              <a:t>John Marshall</a:t>
            </a:r>
          </a:p>
          <a:p>
            <a:pPr algn="ctr"/>
            <a:r>
              <a:rPr lang="en-US" b="1"/>
              <a:t>Cello</a:t>
            </a:r>
          </a:p>
        </p:txBody>
      </p:sp>
      <p:sp>
        <p:nvSpPr>
          <p:cNvPr id="14" name="TextBox 13">
            <a:extLst>
              <a:ext uri="{FF2B5EF4-FFF2-40B4-BE49-F238E27FC236}">
                <a16:creationId xmlns:a16="http://schemas.microsoft.com/office/drawing/2014/main" id="{863124A4-FD60-6DCD-397A-E696B13C4176}"/>
              </a:ext>
            </a:extLst>
          </p:cNvPr>
          <p:cNvSpPr txBox="1"/>
          <p:nvPr/>
        </p:nvSpPr>
        <p:spPr>
          <a:xfrm>
            <a:off x="9581716" y="6046060"/>
            <a:ext cx="1994754" cy="646331"/>
          </a:xfrm>
          <a:prstGeom prst="rect">
            <a:avLst/>
          </a:prstGeom>
          <a:noFill/>
        </p:spPr>
        <p:txBody>
          <a:bodyPr wrap="square" rtlCol="0">
            <a:spAutoFit/>
          </a:bodyPr>
          <a:lstStyle/>
          <a:p>
            <a:pPr algn="ctr"/>
            <a:r>
              <a:rPr lang="en-US"/>
              <a:t>Stephen Swanson </a:t>
            </a:r>
          </a:p>
          <a:p>
            <a:pPr algn="ctr"/>
            <a:r>
              <a:rPr lang="en-US" b="1"/>
              <a:t>Double Bass</a:t>
            </a:r>
          </a:p>
        </p:txBody>
      </p:sp>
    </p:spTree>
    <p:extLst>
      <p:ext uri="{BB962C8B-B14F-4D97-AF65-F5344CB8AC3E}">
        <p14:creationId xmlns:p14="http://schemas.microsoft.com/office/powerpoint/2010/main" val="915219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46ED00-E19D-843B-F10F-A6FFF65A34BD}"/>
              </a:ext>
            </a:extLst>
          </p:cNvPr>
          <p:cNvSpPr txBox="1"/>
          <p:nvPr/>
        </p:nvSpPr>
        <p:spPr>
          <a:xfrm>
            <a:off x="446218" y="796218"/>
            <a:ext cx="11299564" cy="135421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3732213" algn="l"/>
              </a:tabLst>
            </a:pPr>
            <a:r>
              <a:rPr kumimoji="0" lang="en-US" altLang="en-US" sz="2800" b="0" i="0" u="sng" strike="noStrike" cap="none" normalizeH="0" baseline="0">
                <a:ln>
                  <a:noFill/>
                </a:ln>
                <a:solidFill>
                  <a:schemeClr val="tx1"/>
                </a:solidFill>
                <a:effectLst/>
                <a:ea typeface="Times New Roman" panose="02020603050405020304" pitchFamily="18" charset="0"/>
              </a:rPr>
              <a:t>The Woodwinds</a:t>
            </a:r>
            <a:endParaRPr kumimoji="0" lang="en-US" altLang="en-US"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3732213" algn="l"/>
              </a:tabLst>
            </a:pPr>
            <a:r>
              <a:rPr kumimoji="0" lang="en-US" altLang="en-US" sz="1800" b="0" i="0" u="none" strike="noStrike" cap="none" normalizeH="0" baseline="0">
                <a:ln>
                  <a:noFill/>
                </a:ln>
                <a:solidFill>
                  <a:schemeClr val="tx1"/>
                </a:solidFill>
                <a:effectLst/>
                <a:ea typeface="Times New Roman" panose="02020603050405020304" pitchFamily="18" charset="0"/>
              </a:rPr>
              <a:t>The woodwinds include the </a:t>
            </a:r>
            <a:r>
              <a:rPr kumimoji="0" lang="en-US" altLang="en-US" sz="1800" b="1" i="0" u="none" strike="noStrike" cap="none" normalizeH="0" baseline="0">
                <a:ln>
                  <a:noFill/>
                </a:ln>
                <a:solidFill>
                  <a:schemeClr val="tx1"/>
                </a:solidFill>
                <a:effectLst/>
                <a:ea typeface="Times New Roman" panose="02020603050405020304" pitchFamily="18" charset="0"/>
              </a:rPr>
              <a:t>f</a:t>
            </a:r>
            <a:r>
              <a:rPr lang="en-US" altLang="en-US" b="1">
                <a:ea typeface="Times New Roman" panose="02020603050405020304" pitchFamily="18" charset="0"/>
              </a:rPr>
              <a:t>lutes</a:t>
            </a:r>
            <a:r>
              <a:rPr lang="en-US" altLang="en-US">
                <a:ea typeface="Times New Roman" panose="02020603050405020304" pitchFamily="18" charset="0"/>
              </a:rPr>
              <a:t> (and </a:t>
            </a:r>
            <a:r>
              <a:rPr lang="en-US" altLang="en-US" b="1">
                <a:ea typeface="Times New Roman" panose="02020603050405020304" pitchFamily="18" charset="0"/>
              </a:rPr>
              <a:t>piccolo</a:t>
            </a:r>
            <a:r>
              <a:rPr lang="en-US" altLang="en-US">
                <a:ea typeface="Times New Roman" panose="02020603050405020304" pitchFamily="18" charset="0"/>
              </a:rPr>
              <a:t>, a very small flute)</a:t>
            </a:r>
            <a:r>
              <a:rPr kumimoji="0" lang="en-US" altLang="en-US" sz="1800" b="0" i="0" u="none" strike="noStrike" cap="none" normalizeH="0" baseline="0">
                <a:ln>
                  <a:noFill/>
                </a:ln>
                <a:solidFill>
                  <a:schemeClr val="tx1"/>
                </a:solidFill>
                <a:effectLst/>
                <a:ea typeface="Times New Roman" panose="02020603050405020304" pitchFamily="18" charset="0"/>
              </a:rPr>
              <a:t>, </a:t>
            </a:r>
            <a:r>
              <a:rPr lang="en-US" altLang="en-US" b="1">
                <a:ea typeface="Times New Roman" panose="02020603050405020304" pitchFamily="18" charset="0"/>
              </a:rPr>
              <a:t>oboes</a:t>
            </a:r>
            <a:r>
              <a:rPr lang="en-US" altLang="en-US">
                <a:ea typeface="Times New Roman" panose="02020603050405020304" pitchFamily="18" charset="0"/>
              </a:rPr>
              <a:t>,</a:t>
            </a:r>
            <a:r>
              <a:rPr kumimoji="0" lang="en-US" altLang="en-US" sz="1800" b="0" i="0" u="none" strike="noStrike" cap="none" normalizeH="0" baseline="0">
                <a:ln>
                  <a:noFill/>
                </a:ln>
                <a:solidFill>
                  <a:schemeClr val="tx1"/>
                </a:solidFill>
                <a:effectLst/>
                <a:ea typeface="Times New Roman" panose="02020603050405020304" pitchFamily="18" charset="0"/>
              </a:rPr>
              <a:t> </a:t>
            </a:r>
            <a:r>
              <a:rPr kumimoji="0" lang="en-US" altLang="en-US" sz="1800" b="1" i="0" u="none" strike="noStrike" cap="none" normalizeH="0" baseline="0">
                <a:ln>
                  <a:noFill/>
                </a:ln>
                <a:solidFill>
                  <a:schemeClr val="tx1"/>
                </a:solidFill>
                <a:effectLst/>
                <a:ea typeface="Times New Roman" panose="02020603050405020304" pitchFamily="18" charset="0"/>
              </a:rPr>
              <a:t>clarinets</a:t>
            </a:r>
            <a:r>
              <a:rPr kumimoji="0" lang="en-US" altLang="en-US" sz="1800" b="0" i="0" u="none" strike="noStrike" cap="none" normalizeH="0" baseline="0">
                <a:ln>
                  <a:noFill/>
                </a:ln>
                <a:solidFill>
                  <a:schemeClr val="tx1"/>
                </a:solidFill>
                <a:effectLst/>
                <a:ea typeface="Times New Roman" panose="02020603050405020304" pitchFamily="18" charset="0"/>
              </a:rPr>
              <a:t>, and </a:t>
            </a:r>
            <a:r>
              <a:rPr kumimoji="0" lang="en-US" altLang="en-US" sz="1800" b="1" i="0" u="none" strike="noStrike" cap="none" normalizeH="0" baseline="0">
                <a:ln>
                  <a:noFill/>
                </a:ln>
                <a:solidFill>
                  <a:schemeClr val="tx1"/>
                </a:solidFill>
                <a:effectLst/>
                <a:ea typeface="Times New Roman" panose="02020603050405020304" pitchFamily="18" charset="0"/>
              </a:rPr>
              <a:t>bassoons</a:t>
            </a:r>
            <a:r>
              <a:rPr kumimoji="0" lang="en-US" altLang="en-US" sz="1800" b="0" i="0" u="none" strike="noStrike" cap="none" normalizeH="0" baseline="0">
                <a:ln>
                  <a:noFill/>
                </a:ln>
                <a:solidFill>
                  <a:schemeClr val="tx1"/>
                </a:solidFill>
                <a:effectLst/>
                <a:ea typeface="Times New Roman" panose="02020603050405020304" pitchFamily="18" charset="0"/>
              </a:rPr>
              <a:t>. Again, notice the different sizes of instruments. </a:t>
            </a:r>
            <a:r>
              <a:rPr lang="en-US" altLang="en-US">
                <a:ea typeface="Times New Roman" panose="02020603050405020304" pitchFamily="18" charset="0"/>
              </a:rPr>
              <a:t>T</a:t>
            </a:r>
            <a:r>
              <a:rPr kumimoji="0" lang="en-US" altLang="en-US" sz="1800" b="0" i="0" u="none" strike="noStrike" cap="none" normalizeH="0" baseline="0">
                <a:ln>
                  <a:noFill/>
                </a:ln>
                <a:solidFill>
                  <a:schemeClr val="tx1"/>
                </a:solidFill>
                <a:effectLst/>
                <a:ea typeface="Times New Roman" panose="02020603050405020304" pitchFamily="18" charset="0"/>
              </a:rPr>
              <a:t>he piccolo is the smallest and the bassoon is the largest. Which one do you think plays the lowest pitches, the piccolo or bassoon?</a:t>
            </a:r>
            <a:endParaRPr lang="en-US"/>
          </a:p>
        </p:txBody>
      </p:sp>
      <p:pic>
        <p:nvPicPr>
          <p:cNvPr id="4100" name="Picture 16" descr="A person holding a flute&#10;&#10;Description automatically generated">
            <a:extLst>
              <a:ext uri="{FF2B5EF4-FFF2-40B4-BE49-F238E27FC236}">
                <a16:creationId xmlns:a16="http://schemas.microsoft.com/office/drawing/2014/main" id="{51350DD9-0084-3168-BE42-8C6968D00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608" y="2270139"/>
            <a:ext cx="2286000" cy="34417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23" descr="A person holding a clarinet&#10;&#10;Description automatically generated">
            <a:extLst>
              <a:ext uri="{FF2B5EF4-FFF2-40B4-BE49-F238E27FC236}">
                <a16:creationId xmlns:a16="http://schemas.microsoft.com/office/drawing/2014/main" id="{27E6DBF1-AC36-A768-A5FA-B97C80B68B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495676" y="2270139"/>
            <a:ext cx="2286000" cy="34417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4" descr="A person holding a clarinet&#10;&#10;Description automatically generated">
            <a:extLst>
              <a:ext uri="{FF2B5EF4-FFF2-40B4-BE49-F238E27FC236}">
                <a16:creationId xmlns:a16="http://schemas.microsoft.com/office/drawing/2014/main" id="{C0B5FE7B-AB4A-8A20-FF50-8913553626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1744" y="2270139"/>
            <a:ext cx="2286000" cy="3441700"/>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25" descr="A person holding a bassoon&#10;&#10;Description automatically generated">
            <a:extLst>
              <a:ext uri="{FF2B5EF4-FFF2-40B4-BE49-F238E27FC236}">
                <a16:creationId xmlns:a16="http://schemas.microsoft.com/office/drawing/2014/main" id="{FA517A47-A5B7-D947-6C42-7302846E5F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67812" y="2270139"/>
            <a:ext cx="2286000" cy="34417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CCC210E-2616-6E0B-87D4-05AFA1A1682B}"/>
              </a:ext>
            </a:extLst>
          </p:cNvPr>
          <p:cNvSpPr>
            <a:spLocks noChangeArrowheads="1"/>
          </p:cNvSpPr>
          <p:nvPr/>
        </p:nvSpPr>
        <p:spPr bwMode="auto">
          <a:xfrm>
            <a:off x="2243137" y="-40576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a:extLst>
              <a:ext uri="{FF2B5EF4-FFF2-40B4-BE49-F238E27FC236}">
                <a16:creationId xmlns:a16="http://schemas.microsoft.com/office/drawing/2014/main" id="{BA75C462-F625-4DA1-C0BF-38546BEA298C}"/>
              </a:ext>
            </a:extLst>
          </p:cNvPr>
          <p:cNvSpPr txBox="1"/>
          <p:nvPr/>
        </p:nvSpPr>
        <p:spPr>
          <a:xfrm>
            <a:off x="601266" y="5645847"/>
            <a:ext cx="2402683" cy="646331"/>
          </a:xfrm>
          <a:prstGeom prst="rect">
            <a:avLst/>
          </a:prstGeom>
          <a:noFill/>
        </p:spPr>
        <p:txBody>
          <a:bodyPr wrap="square" rtlCol="0">
            <a:spAutoFit/>
          </a:bodyPr>
          <a:lstStyle/>
          <a:p>
            <a:pPr algn="ctr"/>
            <a:r>
              <a:rPr lang="en-US"/>
              <a:t>Colleen McElroy</a:t>
            </a:r>
          </a:p>
          <a:p>
            <a:pPr algn="ctr"/>
            <a:r>
              <a:rPr lang="en-US" b="1"/>
              <a:t>Flute</a:t>
            </a:r>
            <a:r>
              <a:rPr lang="en-US"/>
              <a:t> and </a:t>
            </a:r>
            <a:r>
              <a:rPr lang="en-US" b="1"/>
              <a:t>Piccolo</a:t>
            </a:r>
          </a:p>
        </p:txBody>
      </p:sp>
      <p:sp>
        <p:nvSpPr>
          <p:cNvPr id="9" name="TextBox 8">
            <a:extLst>
              <a:ext uri="{FF2B5EF4-FFF2-40B4-BE49-F238E27FC236}">
                <a16:creationId xmlns:a16="http://schemas.microsoft.com/office/drawing/2014/main" id="{82DC1DB8-0575-CFCA-845B-1D58BF4F5416}"/>
              </a:ext>
            </a:extLst>
          </p:cNvPr>
          <p:cNvSpPr txBox="1"/>
          <p:nvPr/>
        </p:nvSpPr>
        <p:spPr>
          <a:xfrm>
            <a:off x="3893758" y="5654687"/>
            <a:ext cx="1548180" cy="646331"/>
          </a:xfrm>
          <a:prstGeom prst="rect">
            <a:avLst/>
          </a:prstGeom>
          <a:noFill/>
        </p:spPr>
        <p:txBody>
          <a:bodyPr wrap="none" rtlCol="0">
            <a:spAutoFit/>
          </a:bodyPr>
          <a:lstStyle/>
          <a:p>
            <a:pPr algn="ctr"/>
            <a:r>
              <a:rPr lang="en-US"/>
              <a:t>Shiela McNally</a:t>
            </a:r>
          </a:p>
          <a:p>
            <a:pPr algn="ctr"/>
            <a:r>
              <a:rPr lang="en-US" b="1"/>
              <a:t>Oboe</a:t>
            </a:r>
          </a:p>
        </p:txBody>
      </p:sp>
      <p:sp>
        <p:nvSpPr>
          <p:cNvPr id="10" name="TextBox 9">
            <a:extLst>
              <a:ext uri="{FF2B5EF4-FFF2-40B4-BE49-F238E27FC236}">
                <a16:creationId xmlns:a16="http://schemas.microsoft.com/office/drawing/2014/main" id="{E7E807B7-AD1F-391E-FE43-D8C0BF04FF3A}"/>
              </a:ext>
            </a:extLst>
          </p:cNvPr>
          <p:cNvSpPr txBox="1"/>
          <p:nvPr/>
        </p:nvSpPr>
        <p:spPr>
          <a:xfrm>
            <a:off x="6763488" y="5645846"/>
            <a:ext cx="1422825" cy="646331"/>
          </a:xfrm>
          <a:prstGeom prst="rect">
            <a:avLst/>
          </a:prstGeom>
          <a:noFill/>
        </p:spPr>
        <p:txBody>
          <a:bodyPr wrap="none" rtlCol="0">
            <a:spAutoFit/>
          </a:bodyPr>
          <a:lstStyle/>
          <a:p>
            <a:pPr algn="ctr"/>
            <a:r>
              <a:rPr lang="en-US"/>
              <a:t>Daniel Cotter</a:t>
            </a:r>
          </a:p>
          <a:p>
            <a:pPr algn="ctr"/>
            <a:r>
              <a:rPr lang="en-US" b="1"/>
              <a:t>Clarinet</a:t>
            </a:r>
          </a:p>
        </p:txBody>
      </p:sp>
      <p:sp>
        <p:nvSpPr>
          <p:cNvPr id="11" name="TextBox 10">
            <a:extLst>
              <a:ext uri="{FF2B5EF4-FFF2-40B4-BE49-F238E27FC236}">
                <a16:creationId xmlns:a16="http://schemas.microsoft.com/office/drawing/2014/main" id="{F13F2E07-7A3A-6229-132F-2E0E5A941E66}"/>
              </a:ext>
            </a:extLst>
          </p:cNvPr>
          <p:cNvSpPr txBox="1"/>
          <p:nvPr/>
        </p:nvSpPr>
        <p:spPr>
          <a:xfrm>
            <a:off x="9630626" y="5654687"/>
            <a:ext cx="1360372" cy="646331"/>
          </a:xfrm>
          <a:prstGeom prst="rect">
            <a:avLst/>
          </a:prstGeom>
          <a:noFill/>
        </p:spPr>
        <p:txBody>
          <a:bodyPr wrap="none" rtlCol="0">
            <a:spAutoFit/>
          </a:bodyPr>
          <a:lstStyle/>
          <a:p>
            <a:pPr algn="ctr"/>
            <a:r>
              <a:rPr lang="en-US"/>
              <a:t>Luke Bakken</a:t>
            </a:r>
          </a:p>
          <a:p>
            <a:pPr algn="ctr"/>
            <a:r>
              <a:rPr lang="en-US" b="1"/>
              <a:t>Bassoon</a:t>
            </a:r>
          </a:p>
        </p:txBody>
      </p:sp>
    </p:spTree>
    <p:extLst>
      <p:ext uri="{BB962C8B-B14F-4D97-AF65-F5344CB8AC3E}">
        <p14:creationId xmlns:p14="http://schemas.microsoft.com/office/powerpoint/2010/main" val="851327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27" descr="A person holding a french horn&#10;&#10;Description automatically generated">
            <a:extLst>
              <a:ext uri="{FF2B5EF4-FFF2-40B4-BE49-F238E27FC236}">
                <a16:creationId xmlns:a16="http://schemas.microsoft.com/office/drawing/2014/main" id="{AE137780-1248-6286-A4D9-0B896F3D86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835" y="2204376"/>
            <a:ext cx="2286000" cy="34417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28" descr="A person playing a trumpet&#10;&#10;Description automatically generated">
            <a:extLst>
              <a:ext uri="{FF2B5EF4-FFF2-40B4-BE49-F238E27FC236}">
                <a16:creationId xmlns:a16="http://schemas.microsoft.com/office/drawing/2014/main" id="{7BC882E8-6F89-45B3-2275-D0BA61C5F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1391" y="2204376"/>
            <a:ext cx="2286000" cy="34417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9">
            <a:extLst>
              <a:ext uri="{FF2B5EF4-FFF2-40B4-BE49-F238E27FC236}">
                <a16:creationId xmlns:a16="http://schemas.microsoft.com/office/drawing/2014/main" id="{E004473C-733A-31B9-C176-82E427B43F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7947" y="2204376"/>
            <a:ext cx="2286000" cy="3441700"/>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30" descr="French C Tuba - TC236 P">
            <a:extLst>
              <a:ext uri="{FF2B5EF4-FFF2-40B4-BE49-F238E27FC236}">
                <a16:creationId xmlns:a16="http://schemas.microsoft.com/office/drawing/2014/main" id="{02F91C4C-A146-FFD8-752D-8F3034A39C8A}"/>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l="18216" r="15787"/>
          <a:stretch>
            <a:fillRect/>
          </a:stretch>
        </p:blipFill>
        <p:spPr bwMode="auto">
          <a:xfrm>
            <a:off x="9384503" y="2206797"/>
            <a:ext cx="2273300" cy="3454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a:extLst>
              <a:ext uri="{FF2B5EF4-FFF2-40B4-BE49-F238E27FC236}">
                <a16:creationId xmlns:a16="http://schemas.microsoft.com/office/drawing/2014/main" id="{685A3B6D-AC49-72D9-6E9B-8859AE930A4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66616" tIns="418968" rIns="292008" bIns="368184" numCol="1" anchor="ctr" anchorCtr="0" compatLnSpc="1">
            <a:prstTxWarp prst="textNoShape">
              <a:avLst/>
            </a:prstTxWarp>
            <a:spAutoFit/>
          </a:bodyPr>
          <a:lstStyle/>
          <a:p>
            <a:endParaRPr lang="en-US"/>
          </a:p>
        </p:txBody>
      </p:sp>
      <p:sp>
        <p:nvSpPr>
          <p:cNvPr id="5" name="Rectangle 6">
            <a:extLst>
              <a:ext uri="{FF2B5EF4-FFF2-40B4-BE49-F238E27FC236}">
                <a16:creationId xmlns:a16="http://schemas.microsoft.com/office/drawing/2014/main" id="{8B7730C4-237E-0401-85C0-1BF945756297}"/>
              </a:ext>
            </a:extLst>
          </p:cNvPr>
          <p:cNvSpPr>
            <a:spLocks noChangeArrowheads="1"/>
          </p:cNvSpPr>
          <p:nvPr/>
        </p:nvSpPr>
        <p:spPr bwMode="auto">
          <a:xfrm>
            <a:off x="0" y="7340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10000" algn="l"/>
              </a:tabLst>
              <a:defRPr>
                <a:solidFill>
                  <a:schemeClr val="tx1"/>
                </a:solidFill>
                <a:latin typeface="Arial" panose="020B0604020202020204" pitchFamily="34" charset="0"/>
              </a:defRPr>
            </a:lvl1pPr>
            <a:lvl2pPr eaLnBrk="0" fontAlgn="base" hangingPunct="0">
              <a:spcBef>
                <a:spcPct val="0"/>
              </a:spcBef>
              <a:spcAft>
                <a:spcPct val="0"/>
              </a:spcAft>
              <a:tabLst>
                <a:tab pos="3810000" algn="l"/>
              </a:tabLst>
              <a:defRPr>
                <a:solidFill>
                  <a:schemeClr val="tx1"/>
                </a:solidFill>
                <a:latin typeface="Arial" panose="020B0604020202020204" pitchFamily="34" charset="0"/>
              </a:defRPr>
            </a:lvl2pPr>
            <a:lvl3pPr eaLnBrk="0" fontAlgn="base" hangingPunct="0">
              <a:spcBef>
                <a:spcPct val="0"/>
              </a:spcBef>
              <a:spcAft>
                <a:spcPct val="0"/>
              </a:spcAft>
              <a:tabLst>
                <a:tab pos="3810000" algn="l"/>
              </a:tabLst>
              <a:defRPr>
                <a:solidFill>
                  <a:schemeClr val="tx1"/>
                </a:solidFill>
                <a:latin typeface="Arial" panose="020B0604020202020204" pitchFamily="34" charset="0"/>
              </a:defRPr>
            </a:lvl3pPr>
            <a:lvl4pPr eaLnBrk="0" fontAlgn="base" hangingPunct="0">
              <a:spcBef>
                <a:spcPct val="0"/>
              </a:spcBef>
              <a:spcAft>
                <a:spcPct val="0"/>
              </a:spcAft>
              <a:tabLst>
                <a:tab pos="3810000" algn="l"/>
              </a:tabLst>
              <a:defRPr>
                <a:solidFill>
                  <a:schemeClr val="tx1"/>
                </a:solidFill>
                <a:latin typeface="Arial" panose="020B0604020202020204" pitchFamily="34" charset="0"/>
              </a:defRPr>
            </a:lvl4pPr>
            <a:lvl5pPr eaLnBrk="0" fontAlgn="base" hangingPunct="0">
              <a:spcBef>
                <a:spcPct val="0"/>
              </a:spcBef>
              <a:spcAft>
                <a:spcPct val="0"/>
              </a:spcAft>
              <a:tabLst>
                <a:tab pos="3810000" algn="l"/>
              </a:tabLst>
              <a:defRPr>
                <a:solidFill>
                  <a:schemeClr val="tx1"/>
                </a:solidFill>
                <a:latin typeface="Arial" panose="020B0604020202020204" pitchFamily="34" charset="0"/>
              </a:defRPr>
            </a:lvl5pPr>
            <a:lvl6pPr eaLnBrk="0" fontAlgn="base" hangingPunct="0">
              <a:spcBef>
                <a:spcPct val="0"/>
              </a:spcBef>
              <a:spcAft>
                <a:spcPct val="0"/>
              </a:spcAft>
              <a:tabLst>
                <a:tab pos="3810000" algn="l"/>
              </a:tabLst>
              <a:defRPr>
                <a:solidFill>
                  <a:schemeClr val="tx1"/>
                </a:solidFill>
                <a:latin typeface="Arial" panose="020B0604020202020204" pitchFamily="34" charset="0"/>
              </a:defRPr>
            </a:lvl6pPr>
            <a:lvl7pPr eaLnBrk="0" fontAlgn="base" hangingPunct="0">
              <a:spcBef>
                <a:spcPct val="0"/>
              </a:spcBef>
              <a:spcAft>
                <a:spcPct val="0"/>
              </a:spcAft>
              <a:tabLst>
                <a:tab pos="3810000" algn="l"/>
              </a:tabLst>
              <a:defRPr>
                <a:solidFill>
                  <a:schemeClr val="tx1"/>
                </a:solidFill>
                <a:latin typeface="Arial" panose="020B0604020202020204" pitchFamily="34" charset="0"/>
              </a:defRPr>
            </a:lvl7pPr>
            <a:lvl8pPr eaLnBrk="0" fontAlgn="base" hangingPunct="0">
              <a:spcBef>
                <a:spcPct val="0"/>
              </a:spcBef>
              <a:spcAft>
                <a:spcPct val="0"/>
              </a:spcAft>
              <a:tabLst>
                <a:tab pos="3810000" algn="l"/>
              </a:tabLst>
              <a:defRPr>
                <a:solidFill>
                  <a:schemeClr val="tx1"/>
                </a:solidFill>
                <a:latin typeface="Arial" panose="020B0604020202020204" pitchFamily="34" charset="0"/>
              </a:defRPr>
            </a:lvl8pPr>
            <a:lvl9pPr eaLnBrk="0" fontAlgn="base" hangingPunct="0">
              <a:spcBef>
                <a:spcPct val="0"/>
              </a:spcBef>
              <a:spcAft>
                <a:spcPct val="0"/>
              </a:spcAft>
              <a:tabLst>
                <a:tab pos="38100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3810000" algn="l"/>
              </a:tabLst>
            </a:pPr>
            <a:r>
              <a:rPr kumimoji="0" lang="en-US" altLang="en-US" sz="10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US" altLang="en-US" sz="10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810000" algn="l"/>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7">
            <a:extLst>
              <a:ext uri="{FF2B5EF4-FFF2-40B4-BE49-F238E27FC236}">
                <a16:creationId xmlns:a16="http://schemas.microsoft.com/office/drawing/2014/main" id="{62372D68-3D82-B7CE-50E4-B650FF3FE818}"/>
              </a:ext>
            </a:extLst>
          </p:cNvPr>
          <p:cNvSpPr>
            <a:spLocks noChangeArrowheads="1"/>
          </p:cNvSpPr>
          <p:nvPr/>
        </p:nvSpPr>
        <p:spPr bwMode="auto">
          <a:xfrm>
            <a:off x="0" y="10782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8">
            <a:extLst>
              <a:ext uri="{FF2B5EF4-FFF2-40B4-BE49-F238E27FC236}">
                <a16:creationId xmlns:a16="http://schemas.microsoft.com/office/drawing/2014/main" id="{F1A9E0ED-3AAF-8E61-134C-3B89B7671D31}"/>
              </a:ext>
            </a:extLst>
          </p:cNvPr>
          <p:cNvSpPr>
            <a:spLocks noChangeArrowheads="1"/>
          </p:cNvSpPr>
          <p:nvPr/>
        </p:nvSpPr>
        <p:spPr bwMode="auto">
          <a:xfrm>
            <a:off x="0" y="14236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761244D0-86CE-3E6C-FAE9-2E2ADF2C3771}"/>
              </a:ext>
            </a:extLst>
          </p:cNvPr>
          <p:cNvSpPr txBox="1"/>
          <p:nvPr/>
        </p:nvSpPr>
        <p:spPr>
          <a:xfrm>
            <a:off x="430436" y="702210"/>
            <a:ext cx="11374877" cy="135421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3732213" algn="l"/>
              </a:tabLst>
            </a:pPr>
            <a:r>
              <a:rPr kumimoji="0" lang="en-US" altLang="en-US" sz="2800" b="0" i="0" u="sng" strike="noStrike" cap="none" normalizeH="0" baseline="0">
                <a:ln>
                  <a:noFill/>
                </a:ln>
                <a:solidFill>
                  <a:schemeClr val="tx1"/>
                </a:solidFill>
                <a:effectLst/>
                <a:ea typeface="Times New Roman" panose="02020603050405020304" pitchFamily="18" charset="0"/>
              </a:rPr>
              <a:t>The Brass</a:t>
            </a:r>
            <a:endParaRPr kumimoji="0" lang="en-US" altLang="en-US"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3732213" algn="l"/>
              </a:tabLst>
            </a:pPr>
            <a:r>
              <a:rPr kumimoji="0" lang="en-US" altLang="en-US" sz="1800" b="0" i="0" u="none" strike="noStrike" cap="none" normalizeH="0" baseline="0">
                <a:ln>
                  <a:noFill/>
                </a:ln>
                <a:solidFill>
                  <a:schemeClr val="tx1"/>
                </a:solidFill>
                <a:effectLst/>
                <a:ea typeface="Times New Roman" panose="02020603050405020304" pitchFamily="18" charset="0"/>
              </a:rPr>
              <a:t>The brass instruments include the </a:t>
            </a:r>
            <a:r>
              <a:rPr kumimoji="0" lang="en-US" altLang="en-US" sz="1800" b="1" i="0" u="none" strike="noStrike" cap="none" normalizeH="0" baseline="0">
                <a:ln>
                  <a:noFill/>
                </a:ln>
                <a:solidFill>
                  <a:schemeClr val="tx1"/>
                </a:solidFill>
                <a:effectLst/>
                <a:ea typeface="Times New Roman" panose="02020603050405020304" pitchFamily="18" charset="0"/>
              </a:rPr>
              <a:t>horn</a:t>
            </a:r>
            <a:r>
              <a:rPr kumimoji="0" lang="en-US" altLang="en-US" sz="1800" b="0" i="0" u="none" strike="noStrike" cap="none" normalizeH="0" baseline="0">
                <a:ln>
                  <a:noFill/>
                </a:ln>
                <a:solidFill>
                  <a:schemeClr val="tx1"/>
                </a:solidFill>
                <a:effectLst/>
                <a:ea typeface="Times New Roman" panose="02020603050405020304" pitchFamily="18" charset="0"/>
              </a:rPr>
              <a:t>, </a:t>
            </a:r>
            <a:r>
              <a:rPr kumimoji="0" lang="en-US" altLang="en-US" sz="1800" b="1" i="0" u="none" strike="noStrike" cap="none" normalizeH="0" baseline="0">
                <a:ln>
                  <a:noFill/>
                </a:ln>
                <a:solidFill>
                  <a:schemeClr val="tx1"/>
                </a:solidFill>
                <a:effectLst/>
                <a:ea typeface="Times New Roman" panose="02020603050405020304" pitchFamily="18" charset="0"/>
              </a:rPr>
              <a:t>tru</a:t>
            </a:r>
            <a:r>
              <a:rPr lang="en-US" altLang="en-US" b="1">
                <a:ea typeface="Times New Roman" panose="02020603050405020304" pitchFamily="18" charset="0"/>
              </a:rPr>
              <a:t>mpet</a:t>
            </a:r>
            <a:r>
              <a:rPr lang="en-US" altLang="en-US">
                <a:ea typeface="Times New Roman" panose="02020603050405020304" pitchFamily="18" charset="0"/>
              </a:rPr>
              <a:t>,</a:t>
            </a:r>
            <a:r>
              <a:rPr kumimoji="0" lang="en-US" altLang="en-US" sz="1800" b="0" i="0" u="none" strike="noStrike" cap="none" normalizeH="0" baseline="0">
                <a:ln>
                  <a:noFill/>
                </a:ln>
                <a:solidFill>
                  <a:schemeClr val="tx1"/>
                </a:solidFill>
                <a:effectLst/>
                <a:ea typeface="Times New Roman" panose="02020603050405020304" pitchFamily="18" charset="0"/>
              </a:rPr>
              <a:t> </a:t>
            </a:r>
            <a:r>
              <a:rPr kumimoji="0" lang="en-US" altLang="en-US" sz="1800" b="1" i="0" u="none" strike="noStrike" cap="none" normalizeH="0" baseline="0">
                <a:ln>
                  <a:noFill/>
                </a:ln>
                <a:solidFill>
                  <a:schemeClr val="tx1"/>
                </a:solidFill>
                <a:effectLst/>
                <a:ea typeface="Times New Roman" panose="02020603050405020304" pitchFamily="18" charset="0"/>
              </a:rPr>
              <a:t>trombone</a:t>
            </a:r>
            <a:r>
              <a:rPr kumimoji="0" lang="en-US" altLang="en-US" sz="1800" b="0" i="0" u="none" strike="noStrike" cap="none" normalizeH="0" baseline="0">
                <a:ln>
                  <a:noFill/>
                </a:ln>
                <a:solidFill>
                  <a:schemeClr val="tx1"/>
                </a:solidFill>
                <a:effectLst/>
                <a:ea typeface="Times New Roman" panose="02020603050405020304" pitchFamily="18" charset="0"/>
              </a:rPr>
              <a:t>, and </a:t>
            </a:r>
            <a:r>
              <a:rPr kumimoji="0" lang="en-US" altLang="en-US" sz="1800" b="1" i="0" u="none" strike="noStrike" cap="none" normalizeH="0" baseline="0">
                <a:ln>
                  <a:noFill/>
                </a:ln>
                <a:solidFill>
                  <a:schemeClr val="tx1"/>
                </a:solidFill>
                <a:effectLst/>
                <a:ea typeface="Times New Roman" panose="02020603050405020304" pitchFamily="18" charset="0"/>
              </a:rPr>
              <a:t>tuba</a:t>
            </a:r>
            <a:r>
              <a:rPr kumimoji="0" lang="en-US" altLang="en-US" sz="1800" b="0" i="0" u="none" strike="noStrike" cap="none" normalizeH="0" baseline="0">
                <a:ln>
                  <a:noFill/>
                </a:ln>
                <a:solidFill>
                  <a:schemeClr val="tx1"/>
                </a:solidFill>
                <a:effectLst/>
                <a:ea typeface="Times New Roman" panose="02020603050405020304" pitchFamily="18" charset="0"/>
              </a:rPr>
              <a:t>. Notice the different sizes of instruments. </a:t>
            </a:r>
            <a:r>
              <a:rPr lang="en-US" altLang="en-US">
                <a:ea typeface="Times New Roman" panose="02020603050405020304" pitchFamily="18" charset="0"/>
              </a:rPr>
              <a:t>T</a:t>
            </a:r>
            <a:r>
              <a:rPr kumimoji="0" lang="en-US" altLang="en-US" sz="1800" b="0" i="0" u="none" strike="noStrike" cap="none" normalizeH="0" baseline="0">
                <a:ln>
                  <a:noFill/>
                </a:ln>
                <a:solidFill>
                  <a:schemeClr val="tx1"/>
                </a:solidFill>
                <a:effectLst/>
                <a:ea typeface="Times New Roman" panose="02020603050405020304" pitchFamily="18" charset="0"/>
              </a:rPr>
              <a:t>he trumpet is the smallest and the tuba is the largest…you get the point by now! Smaller instruments create higher </a:t>
            </a:r>
            <a:r>
              <a:rPr kumimoji="0" lang="en-US" altLang="en-US" sz="1800" i="0" u="none" strike="noStrike" cap="none" normalizeH="0" baseline="0">
                <a:ln>
                  <a:noFill/>
                </a:ln>
                <a:solidFill>
                  <a:schemeClr val="tx1"/>
                </a:solidFill>
                <a:effectLst/>
                <a:ea typeface="Times New Roman" panose="02020603050405020304" pitchFamily="18" charset="0"/>
              </a:rPr>
              <a:t>pitches</a:t>
            </a:r>
            <a:r>
              <a:rPr kumimoji="0" lang="en-US" altLang="en-US" sz="1800" b="0" i="0" u="none" strike="noStrike" cap="none" normalizeH="0" baseline="0">
                <a:ln>
                  <a:noFill/>
                </a:ln>
                <a:solidFill>
                  <a:schemeClr val="tx1"/>
                </a:solidFill>
                <a:effectLst/>
                <a:ea typeface="Times New Roman" panose="02020603050405020304" pitchFamily="18" charset="0"/>
              </a:rPr>
              <a:t> and larger instruments make lower pitches.</a:t>
            </a:r>
            <a:endParaRPr lang="en-US"/>
          </a:p>
        </p:txBody>
      </p:sp>
      <p:sp>
        <p:nvSpPr>
          <p:cNvPr id="10" name="TextBox 9">
            <a:extLst>
              <a:ext uri="{FF2B5EF4-FFF2-40B4-BE49-F238E27FC236}">
                <a16:creationId xmlns:a16="http://schemas.microsoft.com/office/drawing/2014/main" id="{60CA97EF-6206-41B2-C79E-FEADD6B5697E}"/>
              </a:ext>
            </a:extLst>
          </p:cNvPr>
          <p:cNvSpPr txBox="1"/>
          <p:nvPr/>
        </p:nvSpPr>
        <p:spPr>
          <a:xfrm>
            <a:off x="990512" y="5767746"/>
            <a:ext cx="1514645" cy="646331"/>
          </a:xfrm>
          <a:prstGeom prst="rect">
            <a:avLst/>
          </a:prstGeom>
          <a:noFill/>
        </p:spPr>
        <p:txBody>
          <a:bodyPr wrap="none" rtlCol="0">
            <a:spAutoFit/>
          </a:bodyPr>
          <a:lstStyle/>
          <a:p>
            <a:pPr algn="ctr"/>
            <a:r>
              <a:rPr lang="en-US"/>
              <a:t>Clinton Webb</a:t>
            </a:r>
          </a:p>
          <a:p>
            <a:pPr algn="ctr"/>
            <a:r>
              <a:rPr lang="en-US" b="1"/>
              <a:t>Horn</a:t>
            </a:r>
          </a:p>
        </p:txBody>
      </p:sp>
      <p:sp>
        <p:nvSpPr>
          <p:cNvPr id="11" name="TextBox 10">
            <a:extLst>
              <a:ext uri="{FF2B5EF4-FFF2-40B4-BE49-F238E27FC236}">
                <a16:creationId xmlns:a16="http://schemas.microsoft.com/office/drawing/2014/main" id="{F1A95DF0-3CFE-C978-7A60-7C447F49B042}"/>
              </a:ext>
            </a:extLst>
          </p:cNvPr>
          <p:cNvSpPr txBox="1"/>
          <p:nvPr/>
        </p:nvSpPr>
        <p:spPr>
          <a:xfrm>
            <a:off x="4043510" y="5772150"/>
            <a:ext cx="1085554" cy="646331"/>
          </a:xfrm>
          <a:prstGeom prst="rect">
            <a:avLst/>
          </a:prstGeom>
          <a:noFill/>
        </p:spPr>
        <p:txBody>
          <a:bodyPr wrap="none" rtlCol="0">
            <a:spAutoFit/>
          </a:bodyPr>
          <a:lstStyle/>
          <a:p>
            <a:pPr algn="ctr"/>
            <a:r>
              <a:rPr lang="en-US"/>
              <a:t>Larry Jess</a:t>
            </a:r>
          </a:p>
          <a:p>
            <a:pPr algn="ctr"/>
            <a:r>
              <a:rPr lang="en-US" b="1"/>
              <a:t>Trumpet</a:t>
            </a:r>
          </a:p>
        </p:txBody>
      </p:sp>
      <p:sp>
        <p:nvSpPr>
          <p:cNvPr id="12" name="TextBox 11">
            <a:extLst>
              <a:ext uri="{FF2B5EF4-FFF2-40B4-BE49-F238E27FC236}">
                <a16:creationId xmlns:a16="http://schemas.microsoft.com/office/drawing/2014/main" id="{C803FDEE-76BE-218A-674D-0F959340E28F}"/>
              </a:ext>
            </a:extLst>
          </p:cNvPr>
          <p:cNvSpPr txBox="1"/>
          <p:nvPr/>
        </p:nvSpPr>
        <p:spPr>
          <a:xfrm>
            <a:off x="6835798" y="5761840"/>
            <a:ext cx="1354089" cy="646331"/>
          </a:xfrm>
          <a:prstGeom prst="rect">
            <a:avLst/>
          </a:prstGeom>
          <a:noFill/>
        </p:spPr>
        <p:txBody>
          <a:bodyPr wrap="none" rtlCol="0">
            <a:spAutoFit/>
          </a:bodyPr>
          <a:lstStyle/>
          <a:p>
            <a:pPr algn="ctr"/>
            <a:r>
              <a:rPr lang="en-US"/>
              <a:t>John Church</a:t>
            </a:r>
          </a:p>
          <a:p>
            <a:pPr algn="ctr"/>
            <a:r>
              <a:rPr lang="en-US" b="1"/>
              <a:t>Trombone</a:t>
            </a:r>
          </a:p>
        </p:txBody>
      </p:sp>
      <p:sp>
        <p:nvSpPr>
          <p:cNvPr id="13" name="TextBox 12">
            <a:extLst>
              <a:ext uri="{FF2B5EF4-FFF2-40B4-BE49-F238E27FC236}">
                <a16:creationId xmlns:a16="http://schemas.microsoft.com/office/drawing/2014/main" id="{3C9B6972-DC47-93B1-5783-25FFB83208B8}"/>
              </a:ext>
            </a:extLst>
          </p:cNvPr>
          <p:cNvSpPr txBox="1"/>
          <p:nvPr/>
        </p:nvSpPr>
        <p:spPr>
          <a:xfrm>
            <a:off x="10197506" y="6049149"/>
            <a:ext cx="647293" cy="369332"/>
          </a:xfrm>
          <a:prstGeom prst="rect">
            <a:avLst/>
          </a:prstGeom>
          <a:noFill/>
        </p:spPr>
        <p:txBody>
          <a:bodyPr wrap="none" rtlCol="0">
            <a:spAutoFit/>
          </a:bodyPr>
          <a:lstStyle/>
          <a:p>
            <a:r>
              <a:rPr lang="en-US" b="1"/>
              <a:t>Tuba</a:t>
            </a:r>
          </a:p>
        </p:txBody>
      </p:sp>
    </p:spTree>
    <p:extLst>
      <p:ext uri="{BB962C8B-B14F-4D97-AF65-F5344CB8AC3E}">
        <p14:creationId xmlns:p14="http://schemas.microsoft.com/office/powerpoint/2010/main" val="3201059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9CE135E-B349-C61E-2423-614C4B785B2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145" name="Picture 31" descr="Timpani Drum - Percussive Musical Instrument - Phamox Music">
            <a:extLst>
              <a:ext uri="{FF2B5EF4-FFF2-40B4-BE49-F238E27FC236}">
                <a16:creationId xmlns:a16="http://schemas.microsoft.com/office/drawing/2014/main" id="{AB32A2C1-1272-B36D-E7F6-6A93616828C6}"/>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474492" y="2617196"/>
            <a:ext cx="5243015" cy="312639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27">
            <a:extLst>
              <a:ext uri="{FF2B5EF4-FFF2-40B4-BE49-F238E27FC236}">
                <a16:creationId xmlns:a16="http://schemas.microsoft.com/office/drawing/2014/main" id="{AF398AFB-1D19-FAFB-2296-4F18C0B9F676}"/>
              </a:ext>
            </a:extLst>
          </p:cNvPr>
          <p:cNvPicPr>
            <a:picLocks/>
          </p:cNvPicPr>
          <p:nvPr/>
        </p:nvPicPr>
        <p:blipFill>
          <a:blip r:embed="rId4" cstate="print"/>
          <a:srcRect l="20497" r="18959"/>
          <a:stretch/>
        </p:blipFill>
        <p:spPr>
          <a:xfrm>
            <a:off x="908448" y="2304426"/>
            <a:ext cx="2290446" cy="3439160"/>
          </a:xfrm>
          <a:prstGeom prst="rect">
            <a:avLst/>
          </a:prstGeom>
        </p:spPr>
      </p:pic>
      <p:sp>
        <p:nvSpPr>
          <p:cNvPr id="9" name="TextBox 8">
            <a:extLst>
              <a:ext uri="{FF2B5EF4-FFF2-40B4-BE49-F238E27FC236}">
                <a16:creationId xmlns:a16="http://schemas.microsoft.com/office/drawing/2014/main" id="{9B6DD756-1EF0-588F-E870-581BD7A996A0}"/>
              </a:ext>
            </a:extLst>
          </p:cNvPr>
          <p:cNvSpPr txBox="1"/>
          <p:nvPr/>
        </p:nvSpPr>
        <p:spPr>
          <a:xfrm>
            <a:off x="1302439" y="5814586"/>
            <a:ext cx="1502463" cy="646331"/>
          </a:xfrm>
          <a:prstGeom prst="rect">
            <a:avLst/>
          </a:prstGeom>
          <a:noFill/>
        </p:spPr>
        <p:txBody>
          <a:bodyPr wrap="none" rtlCol="0">
            <a:spAutoFit/>
          </a:bodyPr>
          <a:lstStyle/>
          <a:p>
            <a:pPr algn="ctr"/>
            <a:r>
              <a:rPr lang="en-US"/>
              <a:t>Rick Westrick</a:t>
            </a:r>
          </a:p>
          <a:p>
            <a:pPr algn="ctr"/>
            <a:r>
              <a:rPr lang="en-US"/>
              <a:t>Percussion</a:t>
            </a:r>
          </a:p>
        </p:txBody>
      </p:sp>
      <p:sp>
        <p:nvSpPr>
          <p:cNvPr id="10" name="TextBox 9">
            <a:extLst>
              <a:ext uri="{FF2B5EF4-FFF2-40B4-BE49-F238E27FC236}">
                <a16:creationId xmlns:a16="http://schemas.microsoft.com/office/drawing/2014/main" id="{76A81E53-1067-A4F5-0CEB-5CA56C2360F8}"/>
              </a:ext>
            </a:extLst>
          </p:cNvPr>
          <p:cNvSpPr txBox="1"/>
          <p:nvPr/>
        </p:nvSpPr>
        <p:spPr>
          <a:xfrm>
            <a:off x="8880881" y="5814587"/>
            <a:ext cx="2519344" cy="646331"/>
          </a:xfrm>
          <a:prstGeom prst="rect">
            <a:avLst/>
          </a:prstGeom>
          <a:noFill/>
        </p:spPr>
        <p:txBody>
          <a:bodyPr wrap="none" rtlCol="0">
            <a:spAutoFit/>
          </a:bodyPr>
          <a:lstStyle/>
          <a:p>
            <a:pPr algn="ctr"/>
            <a:r>
              <a:rPr lang="en-US" err="1"/>
              <a:t>Earecka</a:t>
            </a:r>
            <a:r>
              <a:rPr lang="en-US"/>
              <a:t> Tregenza Moody</a:t>
            </a:r>
          </a:p>
          <a:p>
            <a:pPr algn="ctr"/>
            <a:r>
              <a:rPr lang="en-US"/>
              <a:t>Harp</a:t>
            </a:r>
          </a:p>
        </p:txBody>
      </p:sp>
      <p:pic>
        <p:nvPicPr>
          <p:cNvPr id="12" name="Picture 11" descr="A person standing in front of a harp&#10;&#10;Description automatically generated">
            <a:extLst>
              <a:ext uri="{FF2B5EF4-FFF2-40B4-BE49-F238E27FC236}">
                <a16:creationId xmlns:a16="http://schemas.microsoft.com/office/drawing/2014/main" id="{BE870639-A775-093E-A0CE-0E59C034639E}"/>
              </a:ext>
            </a:extLst>
          </p:cNvPr>
          <p:cNvPicPr>
            <a:picLocks noChangeAspect="1"/>
          </p:cNvPicPr>
          <p:nvPr/>
        </p:nvPicPr>
        <p:blipFill>
          <a:blip r:embed="rId5"/>
          <a:stretch>
            <a:fillRect/>
          </a:stretch>
        </p:blipFill>
        <p:spPr>
          <a:xfrm>
            <a:off x="8997552" y="2314586"/>
            <a:ext cx="2286000" cy="3429000"/>
          </a:xfrm>
          <a:prstGeom prst="rect">
            <a:avLst/>
          </a:prstGeom>
        </p:spPr>
      </p:pic>
      <p:sp>
        <p:nvSpPr>
          <p:cNvPr id="13" name="TextBox 12">
            <a:extLst>
              <a:ext uri="{FF2B5EF4-FFF2-40B4-BE49-F238E27FC236}">
                <a16:creationId xmlns:a16="http://schemas.microsoft.com/office/drawing/2014/main" id="{987CAEC7-CECD-D747-044F-B04FFA6240DF}"/>
              </a:ext>
            </a:extLst>
          </p:cNvPr>
          <p:cNvSpPr txBox="1"/>
          <p:nvPr/>
        </p:nvSpPr>
        <p:spPr>
          <a:xfrm>
            <a:off x="5627762" y="5837713"/>
            <a:ext cx="936475" cy="369332"/>
          </a:xfrm>
          <a:prstGeom prst="rect">
            <a:avLst/>
          </a:prstGeom>
          <a:noFill/>
        </p:spPr>
        <p:txBody>
          <a:bodyPr wrap="none" rtlCol="0">
            <a:spAutoFit/>
          </a:bodyPr>
          <a:lstStyle/>
          <a:p>
            <a:r>
              <a:rPr lang="en-US"/>
              <a:t>Timpani</a:t>
            </a:r>
          </a:p>
        </p:txBody>
      </p:sp>
      <p:sp>
        <p:nvSpPr>
          <p:cNvPr id="15" name="TextBox 14">
            <a:extLst>
              <a:ext uri="{FF2B5EF4-FFF2-40B4-BE49-F238E27FC236}">
                <a16:creationId xmlns:a16="http://schemas.microsoft.com/office/drawing/2014/main" id="{6CE8BBDE-9986-5F3F-7988-EB53466E3266}"/>
              </a:ext>
            </a:extLst>
          </p:cNvPr>
          <p:cNvSpPr txBox="1"/>
          <p:nvPr/>
        </p:nvSpPr>
        <p:spPr>
          <a:xfrm>
            <a:off x="417908" y="359307"/>
            <a:ext cx="11356182" cy="190821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tab pos="3732213" algn="l"/>
              </a:tabLst>
            </a:pPr>
            <a:r>
              <a:rPr kumimoji="0" lang="en-US" altLang="en-US" sz="2800" b="0" i="0" u="sng" strike="noStrike" cap="none" normalizeH="0" baseline="0">
                <a:ln>
                  <a:noFill/>
                </a:ln>
                <a:solidFill>
                  <a:schemeClr val="tx1"/>
                </a:solidFill>
                <a:effectLst/>
                <a:ea typeface="Times New Roman" panose="02020603050405020304" pitchFamily="18" charset="0"/>
              </a:rPr>
              <a:t>The Percussion</a:t>
            </a:r>
            <a:endParaRPr kumimoji="0" lang="en-US" altLang="en-US"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3732213" algn="l"/>
              </a:tabLst>
            </a:pPr>
            <a:r>
              <a:rPr kumimoji="0" lang="en-US" altLang="en-US" sz="1800" b="0" i="0" u="none" strike="noStrike" cap="none" normalizeH="0" baseline="0">
                <a:ln>
                  <a:noFill/>
                </a:ln>
                <a:solidFill>
                  <a:schemeClr val="tx1"/>
                </a:solidFill>
                <a:effectLst/>
                <a:ea typeface="Times New Roman" panose="02020603050405020304" pitchFamily="18" charset="0"/>
              </a:rPr>
              <a:t>The percussion includes pretty much anything you can strike, scrape, shake, and more. </a:t>
            </a:r>
            <a:r>
              <a:rPr lang="en-US" altLang="en-US">
                <a:ea typeface="Times New Roman" panose="02020603050405020304" pitchFamily="18" charset="0"/>
              </a:rPr>
              <a:t>The </a:t>
            </a:r>
            <a:r>
              <a:rPr lang="en-US" altLang="en-US" b="1">
                <a:ea typeface="Times New Roman" panose="02020603050405020304" pitchFamily="18" charset="0"/>
              </a:rPr>
              <a:t>timpani</a:t>
            </a:r>
            <a:r>
              <a:rPr lang="en-US" altLang="en-US">
                <a:ea typeface="Times New Roman" panose="02020603050405020304" pitchFamily="18" charset="0"/>
              </a:rPr>
              <a:t> are a set of pitched drums that are played by the orchestra’s timpanist. The </a:t>
            </a:r>
            <a:r>
              <a:rPr lang="en-US" altLang="en-US" b="1">
                <a:ea typeface="Times New Roman" panose="02020603050405020304" pitchFamily="18" charset="0"/>
              </a:rPr>
              <a:t>auxiliary percussion </a:t>
            </a:r>
            <a:r>
              <a:rPr lang="en-US" altLang="en-US">
                <a:ea typeface="Times New Roman" panose="02020603050405020304" pitchFamily="18" charset="0"/>
              </a:rPr>
              <a:t>is shared between several musicians and includes hundreds of instruments such as the xylophone, drums, bells, chimes, shakers, whistles, cymbals, gongs, and rain sticks. The </a:t>
            </a:r>
            <a:r>
              <a:rPr lang="en-US" altLang="en-US" b="1">
                <a:ea typeface="Times New Roman" panose="02020603050405020304" pitchFamily="18" charset="0"/>
              </a:rPr>
              <a:t>harp</a:t>
            </a:r>
            <a:r>
              <a:rPr lang="en-US" altLang="en-US">
                <a:ea typeface="Times New Roman" panose="02020603050405020304" pitchFamily="18" charset="0"/>
              </a:rPr>
              <a:t> is also considered a member of the percussion family since the sound is made from a “percussed” string. </a:t>
            </a:r>
            <a:endParaRPr lang="en-US"/>
          </a:p>
        </p:txBody>
      </p:sp>
    </p:spTree>
    <p:extLst>
      <p:ext uri="{BB962C8B-B14F-4D97-AF65-F5344CB8AC3E}">
        <p14:creationId xmlns:p14="http://schemas.microsoft.com/office/powerpoint/2010/main" val="1199268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AB2A44-3BB9-63D6-DACF-87F77398E968}"/>
              </a:ext>
            </a:extLst>
          </p:cNvPr>
          <p:cNvSpPr txBox="1"/>
          <p:nvPr/>
        </p:nvSpPr>
        <p:spPr>
          <a:xfrm>
            <a:off x="3842883" y="518154"/>
            <a:ext cx="4557713" cy="5355312"/>
          </a:xfrm>
          <a:prstGeom prst="rect">
            <a:avLst/>
          </a:prstGeom>
          <a:noFill/>
        </p:spPr>
        <p:txBody>
          <a:bodyPr wrap="square">
            <a:spAutoFit/>
          </a:bodyPr>
          <a:lstStyle/>
          <a:p>
            <a:pPr marL="0" marR="0">
              <a:spcBef>
                <a:spcPts val="0"/>
              </a:spcBef>
              <a:spcAft>
                <a:spcPts val="0"/>
              </a:spcAft>
            </a:pPr>
            <a:r>
              <a:rPr lang="en-US">
                <a:effectLst/>
                <a:latin typeface="Gill Sans Nova" panose="020B0602020104020203" pitchFamily="34" charset="0"/>
                <a:ea typeface="Times New Roman" panose="02020603050405020304" pitchFamily="18" charset="0"/>
                <a:cs typeface="Arial" panose="020B0604020202020204" pitchFamily="34" charset="0"/>
              </a:rPr>
              <a:t>All the musicians on stage have an important role, but you’ll notice a few musicians that stand out when we first start our concert at the Fox Theater. </a:t>
            </a:r>
          </a:p>
          <a:p>
            <a:pPr marL="0" marR="0">
              <a:spcBef>
                <a:spcPts val="0"/>
              </a:spcBef>
              <a:spcAft>
                <a:spcPts val="0"/>
              </a:spcAft>
            </a:pPr>
            <a:r>
              <a:rPr lang="en-US">
                <a:effectLst/>
                <a:latin typeface="Gill Sans Nova" panose="020B0602020104020203" pitchFamily="34" charset="0"/>
                <a:ea typeface="Times New Roman" panose="02020603050405020304" pitchFamily="18" charset="0"/>
                <a:cs typeface="Arial" panose="020B0604020202020204" pitchFamily="34" charset="0"/>
              </a:rPr>
              <a:t> </a:t>
            </a:r>
          </a:p>
          <a:p>
            <a:pPr marL="0" marR="0">
              <a:spcBef>
                <a:spcPts val="0"/>
              </a:spcBef>
              <a:spcAft>
                <a:spcPts val="0"/>
              </a:spcAft>
            </a:pPr>
            <a:r>
              <a:rPr lang="en-US">
                <a:effectLst/>
                <a:latin typeface="Gill Sans Nova" panose="020B0602020104020203" pitchFamily="34" charset="0"/>
                <a:ea typeface="Times New Roman" panose="02020603050405020304" pitchFamily="18" charset="0"/>
                <a:cs typeface="Arial" panose="020B0604020202020204" pitchFamily="34" charset="0"/>
              </a:rPr>
              <a:t>The </a:t>
            </a:r>
            <a:r>
              <a:rPr lang="en-US" b="1">
                <a:effectLst/>
                <a:latin typeface="Gill Sans Nova" panose="020B0602020104020203" pitchFamily="34" charset="0"/>
                <a:ea typeface="Times New Roman" panose="02020603050405020304" pitchFamily="18" charset="0"/>
                <a:cs typeface="Arial" panose="020B0604020202020204" pitchFamily="34" charset="0"/>
              </a:rPr>
              <a:t>concertmaster</a:t>
            </a:r>
            <a:r>
              <a:rPr lang="en-US">
                <a:effectLst/>
                <a:latin typeface="Gill Sans Nova" panose="020B0602020104020203" pitchFamily="34" charset="0"/>
                <a:ea typeface="Times New Roman" panose="02020603050405020304" pitchFamily="18" charset="0"/>
                <a:cs typeface="Arial" panose="020B0604020202020204" pitchFamily="34" charset="0"/>
              </a:rPr>
              <a:t> is the first chair violinist who serves as a sort of assistant to the conductor</a:t>
            </a:r>
            <a:r>
              <a:rPr lang="en-US">
                <a:latin typeface="Gill Sans Nova" panose="020B0602020104020203" pitchFamily="34" charset="0"/>
                <a:ea typeface="Times New Roman" panose="02020603050405020304" pitchFamily="18" charset="0"/>
                <a:cs typeface="Arial" panose="020B0604020202020204" pitchFamily="34" charset="0"/>
              </a:rPr>
              <a:t> and helps lead the orchestra.</a:t>
            </a:r>
            <a:r>
              <a:rPr lang="en-US">
                <a:effectLst/>
                <a:latin typeface="Gill Sans Nova" panose="020B0602020104020203" pitchFamily="34" charset="0"/>
                <a:ea typeface="Times New Roman" panose="02020603050405020304" pitchFamily="18" charset="0"/>
                <a:cs typeface="Arial" panose="020B0604020202020204" pitchFamily="34" charset="0"/>
              </a:rPr>
              <a:t> The last musician to walk on stage before the conductor, the concertmaster bows for the applause and stands while the orchestra tunes.</a:t>
            </a:r>
          </a:p>
          <a:p>
            <a:pPr marL="0" marR="0">
              <a:spcBef>
                <a:spcPts val="0"/>
              </a:spcBef>
              <a:spcAft>
                <a:spcPts val="0"/>
              </a:spcAft>
            </a:pPr>
            <a:r>
              <a:rPr lang="en-US">
                <a:effectLst/>
                <a:latin typeface="Gill Sans Nova" panose="020B0602020104020203" pitchFamily="34" charset="0"/>
                <a:ea typeface="Times New Roman" panose="02020603050405020304" pitchFamily="18" charset="0"/>
                <a:cs typeface="Arial" panose="020B0604020202020204" pitchFamily="34" charset="0"/>
              </a:rPr>
              <a:t> </a:t>
            </a:r>
          </a:p>
          <a:p>
            <a:pPr marL="0" marR="0">
              <a:spcBef>
                <a:spcPts val="0"/>
              </a:spcBef>
              <a:spcAft>
                <a:spcPts val="0"/>
              </a:spcAft>
            </a:pPr>
            <a:r>
              <a:rPr lang="en-US">
                <a:effectLst/>
                <a:latin typeface="Gill Sans Nova" panose="020B0602020104020203" pitchFamily="34" charset="0"/>
                <a:ea typeface="Times New Roman" panose="02020603050405020304" pitchFamily="18" charset="0"/>
                <a:cs typeface="Arial" panose="020B0604020202020204" pitchFamily="34" charset="0"/>
              </a:rPr>
              <a:t>The principal </a:t>
            </a:r>
            <a:r>
              <a:rPr lang="en-US" b="1">
                <a:effectLst/>
                <a:latin typeface="Gill Sans Nova" panose="020B0602020104020203" pitchFamily="34" charset="0"/>
                <a:ea typeface="Times New Roman" panose="02020603050405020304" pitchFamily="18" charset="0"/>
                <a:cs typeface="Arial" panose="020B0604020202020204" pitchFamily="34" charset="0"/>
              </a:rPr>
              <a:t>oboe</a:t>
            </a:r>
            <a:r>
              <a:rPr lang="en-US">
                <a:effectLst/>
                <a:latin typeface="Gill Sans Nova" panose="020B0602020104020203" pitchFamily="34" charset="0"/>
                <a:ea typeface="Times New Roman" panose="02020603050405020304" pitchFamily="18" charset="0"/>
                <a:cs typeface="Arial" panose="020B0604020202020204" pitchFamily="34" charset="0"/>
              </a:rPr>
              <a:t> plays an A for the whole orchestra to use for their tuning. First the brass and woodwinds tune, then the strings. The oboe is used for tuning since the instrument has a stable and very pure </a:t>
            </a:r>
            <a:r>
              <a:rPr lang="en-US" b="1">
                <a:effectLst/>
                <a:latin typeface="Gill Sans Nova" panose="020B0602020104020203" pitchFamily="34" charset="0"/>
                <a:ea typeface="Times New Roman" panose="02020603050405020304" pitchFamily="18" charset="0"/>
                <a:cs typeface="Arial" panose="020B0604020202020204" pitchFamily="34" charset="0"/>
              </a:rPr>
              <a:t>timbre</a:t>
            </a:r>
            <a:r>
              <a:rPr lang="en-US">
                <a:effectLst/>
                <a:latin typeface="Gill Sans Nova" panose="020B0602020104020203" pitchFamily="34" charset="0"/>
                <a:ea typeface="Times New Roman" panose="02020603050405020304" pitchFamily="18" charset="0"/>
                <a:cs typeface="Arial" panose="020B0604020202020204" pitchFamily="34" charset="0"/>
              </a:rPr>
              <a:t> (</a:t>
            </a:r>
            <a:r>
              <a:rPr lang="en-US" u="none" strike="noStrike">
                <a:solidFill>
                  <a:srgbClr val="1F1F1F"/>
                </a:solidFill>
                <a:effectLst/>
                <a:latin typeface="Gill Sans Nova" panose="020B0602020104020203" pitchFamily="34" charset="0"/>
                <a:cs typeface="Arial" panose="020B0604020202020204" pitchFamily="34" charset="0"/>
              </a:rPr>
              <a:t>ˈ</a:t>
            </a:r>
            <a:r>
              <a:rPr lang="en-US" u="none" strike="noStrike" err="1">
                <a:solidFill>
                  <a:srgbClr val="1F1F1F"/>
                </a:solidFill>
                <a:effectLst/>
                <a:latin typeface="Gill Sans Nova" panose="020B0602020104020203" pitchFamily="34" charset="0"/>
                <a:cs typeface="Arial" panose="020B0604020202020204" pitchFamily="34" charset="0"/>
              </a:rPr>
              <a:t>tambər</a:t>
            </a:r>
            <a:r>
              <a:rPr lang="en-US">
                <a:solidFill>
                  <a:srgbClr val="1F1F1F"/>
                </a:solidFill>
                <a:latin typeface="Gill Sans Nova" panose="020B0602020104020203" pitchFamily="34" charset="0"/>
                <a:cs typeface="Arial" panose="020B0604020202020204" pitchFamily="34" charset="0"/>
              </a:rPr>
              <a:t>), which means the</a:t>
            </a:r>
            <a:r>
              <a:rPr lang="en-US">
                <a:effectLst/>
                <a:latin typeface="Gill Sans Nova" panose="020B0602020104020203" pitchFamily="34" charset="0"/>
                <a:ea typeface="Times New Roman" panose="02020603050405020304" pitchFamily="18" charset="0"/>
                <a:cs typeface="Arial" panose="020B0604020202020204" pitchFamily="34" charset="0"/>
              </a:rPr>
              <a:t> character or quality of a musical sound.  </a:t>
            </a:r>
          </a:p>
        </p:txBody>
      </p:sp>
      <p:pic>
        <p:nvPicPr>
          <p:cNvPr id="7" name="Picture 6" descr="A person playing a violin&#10;&#10;Description automatically generated">
            <a:extLst>
              <a:ext uri="{FF2B5EF4-FFF2-40B4-BE49-F238E27FC236}">
                <a16:creationId xmlns:a16="http://schemas.microsoft.com/office/drawing/2014/main" id="{34C92923-EA9E-84A5-0BA1-46DCF4C2D768}"/>
              </a:ext>
            </a:extLst>
          </p:cNvPr>
          <p:cNvPicPr>
            <a:picLocks noChangeAspect="1"/>
          </p:cNvPicPr>
          <p:nvPr/>
        </p:nvPicPr>
        <p:blipFill>
          <a:blip r:embed="rId2"/>
          <a:stretch>
            <a:fillRect/>
          </a:stretch>
        </p:blipFill>
        <p:spPr>
          <a:xfrm>
            <a:off x="337748" y="643739"/>
            <a:ext cx="2991773" cy="4492047"/>
          </a:xfrm>
          <a:prstGeom prst="rect">
            <a:avLst/>
          </a:prstGeom>
        </p:spPr>
      </p:pic>
      <p:sp>
        <p:nvSpPr>
          <p:cNvPr id="8" name="TextBox 7">
            <a:extLst>
              <a:ext uri="{FF2B5EF4-FFF2-40B4-BE49-F238E27FC236}">
                <a16:creationId xmlns:a16="http://schemas.microsoft.com/office/drawing/2014/main" id="{7A799A2B-CDC8-5979-CEF1-22889CBD5F95}"/>
              </a:ext>
            </a:extLst>
          </p:cNvPr>
          <p:cNvSpPr txBox="1"/>
          <p:nvPr/>
        </p:nvSpPr>
        <p:spPr>
          <a:xfrm>
            <a:off x="226335" y="5508915"/>
            <a:ext cx="3214598" cy="369332"/>
          </a:xfrm>
          <a:prstGeom prst="rect">
            <a:avLst/>
          </a:prstGeom>
          <a:noFill/>
        </p:spPr>
        <p:txBody>
          <a:bodyPr wrap="none" rtlCol="0">
            <a:spAutoFit/>
          </a:bodyPr>
          <a:lstStyle/>
          <a:p>
            <a:r>
              <a:rPr lang="en-US"/>
              <a:t>Mateusz Wolski, Concertmaster</a:t>
            </a:r>
          </a:p>
        </p:txBody>
      </p:sp>
      <p:pic>
        <p:nvPicPr>
          <p:cNvPr id="10" name="Picture 9" descr="A person holding a clarinet&#10;&#10;Description automatically generated">
            <a:extLst>
              <a:ext uri="{FF2B5EF4-FFF2-40B4-BE49-F238E27FC236}">
                <a16:creationId xmlns:a16="http://schemas.microsoft.com/office/drawing/2014/main" id="{627A44CD-728E-A57A-1731-8C7C79744BEA}"/>
              </a:ext>
            </a:extLst>
          </p:cNvPr>
          <p:cNvPicPr>
            <a:picLocks noChangeAspect="1"/>
          </p:cNvPicPr>
          <p:nvPr/>
        </p:nvPicPr>
        <p:blipFill>
          <a:blip r:embed="rId3"/>
          <a:stretch>
            <a:fillRect/>
          </a:stretch>
        </p:blipFill>
        <p:spPr>
          <a:xfrm>
            <a:off x="8935126" y="643740"/>
            <a:ext cx="2991774" cy="4492047"/>
          </a:xfrm>
          <a:prstGeom prst="rect">
            <a:avLst/>
          </a:prstGeom>
        </p:spPr>
      </p:pic>
      <p:sp>
        <p:nvSpPr>
          <p:cNvPr id="11" name="TextBox 10">
            <a:extLst>
              <a:ext uri="{FF2B5EF4-FFF2-40B4-BE49-F238E27FC236}">
                <a16:creationId xmlns:a16="http://schemas.microsoft.com/office/drawing/2014/main" id="{686E6A0C-84D2-59CC-D7E5-31C38858BDEF}"/>
              </a:ext>
            </a:extLst>
          </p:cNvPr>
          <p:cNvSpPr txBox="1"/>
          <p:nvPr/>
        </p:nvSpPr>
        <p:spPr>
          <a:xfrm>
            <a:off x="8924542" y="5504134"/>
            <a:ext cx="3012941" cy="369332"/>
          </a:xfrm>
          <a:prstGeom prst="rect">
            <a:avLst/>
          </a:prstGeom>
          <a:noFill/>
        </p:spPr>
        <p:txBody>
          <a:bodyPr wrap="none" rtlCol="0">
            <a:spAutoFit/>
          </a:bodyPr>
          <a:lstStyle/>
          <a:p>
            <a:r>
              <a:rPr lang="en-US"/>
              <a:t>Keith Thomas, Principal Oboe</a:t>
            </a:r>
          </a:p>
        </p:txBody>
      </p:sp>
    </p:spTree>
    <p:extLst>
      <p:ext uri="{BB962C8B-B14F-4D97-AF65-F5344CB8AC3E}">
        <p14:creationId xmlns:p14="http://schemas.microsoft.com/office/powerpoint/2010/main" val="1597904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diagram of a symphony orchestra&#10;&#10;Description automatically generated">
            <a:extLst>
              <a:ext uri="{FF2B5EF4-FFF2-40B4-BE49-F238E27FC236}">
                <a16:creationId xmlns:a16="http://schemas.microsoft.com/office/drawing/2014/main" id="{0063F442-6812-3A76-CFFB-4346BD8D958F}"/>
              </a:ext>
            </a:extLst>
          </p:cNvPr>
          <p:cNvPicPr>
            <a:picLocks noChangeAspect="1"/>
          </p:cNvPicPr>
          <p:nvPr/>
        </p:nvPicPr>
        <p:blipFill>
          <a:blip r:embed="rId2"/>
          <a:stretch>
            <a:fillRect/>
          </a:stretch>
        </p:blipFill>
        <p:spPr>
          <a:xfrm>
            <a:off x="943970" y="1313726"/>
            <a:ext cx="10304059" cy="5078639"/>
          </a:xfrm>
          <a:prstGeom prst="rect">
            <a:avLst/>
          </a:prstGeom>
        </p:spPr>
      </p:pic>
      <p:sp>
        <p:nvSpPr>
          <p:cNvPr id="27" name="TextBox 26">
            <a:extLst>
              <a:ext uri="{FF2B5EF4-FFF2-40B4-BE49-F238E27FC236}">
                <a16:creationId xmlns:a16="http://schemas.microsoft.com/office/drawing/2014/main" id="{80708E21-94A2-4271-EF75-0169E5C06608}"/>
              </a:ext>
            </a:extLst>
          </p:cNvPr>
          <p:cNvSpPr txBox="1"/>
          <p:nvPr/>
        </p:nvSpPr>
        <p:spPr>
          <a:xfrm>
            <a:off x="782471" y="326970"/>
            <a:ext cx="10627055" cy="1015663"/>
          </a:xfrm>
          <a:prstGeom prst="rect">
            <a:avLst/>
          </a:prstGeom>
          <a:noFill/>
        </p:spPr>
        <p:txBody>
          <a:bodyPr wrap="square" rtlCol="0">
            <a:spAutoFit/>
          </a:bodyPr>
          <a:lstStyle/>
          <a:p>
            <a:r>
              <a:rPr lang="en-US" sz="2000">
                <a:latin typeface="Gill Sans Nova" panose="020B0602020104020203" pitchFamily="34" charset="0"/>
              </a:rPr>
              <a:t>This is how the instrument groups are arranged on the stage. Notice how much larger the string sections are than the other instruments. Why do you think this is? (Hint: think about how much sound a single string instrument makes vs a single trombone)</a:t>
            </a:r>
          </a:p>
        </p:txBody>
      </p:sp>
    </p:spTree>
    <p:extLst>
      <p:ext uri="{BB962C8B-B14F-4D97-AF65-F5344CB8AC3E}">
        <p14:creationId xmlns:p14="http://schemas.microsoft.com/office/powerpoint/2010/main" val="3671377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28">
            <a:extLst>
              <a:ext uri="{FF2B5EF4-FFF2-40B4-BE49-F238E27FC236}">
                <a16:creationId xmlns:a16="http://schemas.microsoft.com/office/drawing/2014/main" id="{681B2CA8-95A3-72EA-CA2E-1E35B6A6460C}"/>
              </a:ext>
            </a:extLst>
          </p:cNvPr>
          <p:cNvPicPr>
            <a:picLocks/>
          </p:cNvPicPr>
          <p:nvPr/>
        </p:nvPicPr>
        <p:blipFill>
          <a:blip r:embed="rId2" cstate="print"/>
          <a:stretch>
            <a:fillRect/>
          </a:stretch>
        </p:blipFill>
        <p:spPr>
          <a:xfrm>
            <a:off x="7929562" y="528638"/>
            <a:ext cx="3671887" cy="5400676"/>
          </a:xfrm>
          <a:prstGeom prst="rect">
            <a:avLst/>
          </a:prstGeom>
        </p:spPr>
      </p:pic>
      <p:sp>
        <p:nvSpPr>
          <p:cNvPr id="7" name="TextBox 6">
            <a:extLst>
              <a:ext uri="{FF2B5EF4-FFF2-40B4-BE49-F238E27FC236}">
                <a16:creationId xmlns:a16="http://schemas.microsoft.com/office/drawing/2014/main" id="{394A0053-593F-4950-2435-F506F31A4787}"/>
              </a:ext>
            </a:extLst>
          </p:cNvPr>
          <p:cNvSpPr txBox="1"/>
          <p:nvPr/>
        </p:nvSpPr>
        <p:spPr>
          <a:xfrm>
            <a:off x="590551" y="346174"/>
            <a:ext cx="6596062" cy="1384995"/>
          </a:xfrm>
          <a:prstGeom prst="rect">
            <a:avLst/>
          </a:prstGeom>
          <a:noFill/>
        </p:spPr>
        <p:txBody>
          <a:bodyPr wrap="square" rtlCol="0">
            <a:spAutoFit/>
          </a:bodyPr>
          <a:lstStyle/>
          <a:p>
            <a:r>
              <a:rPr lang="en-US" sz="2800" u="sng">
                <a:cs typeface="Arial" panose="020B0604020202020204" pitchFamily="34" charset="0"/>
              </a:rPr>
              <a:t>The Conductor</a:t>
            </a:r>
          </a:p>
          <a:p>
            <a:endParaRPr lang="en-US" sz="2800">
              <a:cs typeface="Arial" panose="020B0604020202020204" pitchFamily="34" charset="0"/>
            </a:endParaRPr>
          </a:p>
          <a:p>
            <a:r>
              <a:rPr lang="en-US" sz="2800">
                <a:cs typeface="Arial" panose="020B0604020202020204" pitchFamily="34" charset="0"/>
              </a:rPr>
              <a:t>Shira Samuels-</a:t>
            </a:r>
            <a:r>
              <a:rPr lang="en-US" sz="2800" err="1">
                <a:cs typeface="Arial" panose="020B0604020202020204" pitchFamily="34" charset="0"/>
              </a:rPr>
              <a:t>Shragg</a:t>
            </a:r>
            <a:endParaRPr lang="en-US" sz="2800">
              <a:cs typeface="Arial" panose="020B0604020202020204" pitchFamily="34" charset="0"/>
            </a:endParaRPr>
          </a:p>
        </p:txBody>
      </p:sp>
      <p:sp>
        <p:nvSpPr>
          <p:cNvPr id="8" name="TextBox 7">
            <a:extLst>
              <a:ext uri="{FF2B5EF4-FFF2-40B4-BE49-F238E27FC236}">
                <a16:creationId xmlns:a16="http://schemas.microsoft.com/office/drawing/2014/main" id="{11554E94-1D3E-C3F5-3B44-C6B96F42006C}"/>
              </a:ext>
            </a:extLst>
          </p:cNvPr>
          <p:cNvSpPr txBox="1"/>
          <p:nvPr/>
        </p:nvSpPr>
        <p:spPr>
          <a:xfrm>
            <a:off x="590551" y="1874044"/>
            <a:ext cx="6939129" cy="4524315"/>
          </a:xfrm>
          <a:prstGeom prst="rect">
            <a:avLst/>
          </a:prstGeom>
          <a:noFill/>
        </p:spPr>
        <p:txBody>
          <a:bodyPr wrap="square" rtlCol="0">
            <a:spAutoFit/>
          </a:bodyPr>
          <a:lstStyle/>
          <a:p>
            <a:pPr marL="285750" indent="-285750">
              <a:buFont typeface="Arial" panose="020B0604020202020204" pitchFamily="34" charset="0"/>
              <a:buChar char="•"/>
            </a:pPr>
            <a:r>
              <a:rPr lang="en-US"/>
              <a:t>Assistant conductor of the Dallas Symphony Orchestra</a:t>
            </a:r>
          </a:p>
          <a:p>
            <a:endParaRPr lang="en-US"/>
          </a:p>
          <a:p>
            <a:pPr marL="285750" indent="-285750">
              <a:buFont typeface="Arial" panose="020B0604020202020204" pitchFamily="34" charset="0"/>
              <a:buChar char="•"/>
            </a:pPr>
            <a:r>
              <a:rPr lang="en-US"/>
              <a:t>Former Assistant conductor of the Spokane Symphony </a:t>
            </a:r>
          </a:p>
          <a:p>
            <a:r>
              <a:rPr lang="en-US"/>
              <a:t>     (We’re very proud of her new position in Dallas, but sad we </a:t>
            </a:r>
          </a:p>
          <a:p>
            <a:r>
              <a:rPr lang="en-US"/>
              <a:t>      won’t get to work with her as much!)</a:t>
            </a:r>
          </a:p>
          <a:p>
            <a:endParaRPr lang="en-US"/>
          </a:p>
          <a:p>
            <a:pPr marL="285750" indent="-285750">
              <a:buFont typeface="Arial" panose="020B0604020202020204" pitchFamily="34" charset="0"/>
              <a:buChar char="•"/>
            </a:pPr>
            <a:r>
              <a:rPr lang="en-US"/>
              <a:t>Loves sharing music with young audiences and has conducted</a:t>
            </a:r>
          </a:p>
          <a:p>
            <a:r>
              <a:rPr lang="en-US"/>
              <a:t>     concerts for over 60,000 students! </a:t>
            </a:r>
          </a:p>
          <a:p>
            <a:endParaRPr lang="en-US"/>
          </a:p>
          <a:p>
            <a:pPr marL="285750" indent="-285750">
              <a:buFont typeface="Arial" panose="020B0604020202020204" pitchFamily="34" charset="0"/>
              <a:buChar char="•"/>
            </a:pPr>
            <a:r>
              <a:rPr lang="en-US"/>
              <a:t>Conducted Carnegie Hall’s National Youth Orchestra of the USA </a:t>
            </a:r>
          </a:p>
          <a:p>
            <a:r>
              <a:rPr lang="en-US"/>
              <a:t>     and served as their Assistant Conductor</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Completed her masters in conducting at The Juilliard School</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Studied conducting, piano, and German at Swarthmore College.</a:t>
            </a:r>
          </a:p>
          <a:p>
            <a:endParaRPr lang="en-US"/>
          </a:p>
        </p:txBody>
      </p:sp>
    </p:spTree>
    <p:extLst>
      <p:ext uri="{BB962C8B-B14F-4D97-AF65-F5344CB8AC3E}">
        <p14:creationId xmlns:p14="http://schemas.microsoft.com/office/powerpoint/2010/main" val="4015375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636E42B-AD05-33EF-9E99-039503080A67}"/>
              </a:ext>
            </a:extLst>
          </p:cNvPr>
          <p:cNvSpPr txBox="1"/>
          <p:nvPr/>
        </p:nvSpPr>
        <p:spPr>
          <a:xfrm>
            <a:off x="396120" y="42865"/>
            <a:ext cx="9402249" cy="828673"/>
          </a:xfrm>
          <a:prstGeom prst="rect">
            <a:avLst/>
          </a:prstGeom>
        </p:spPr>
        <p:txBody>
          <a:bodyPr vert="horz" lIns="0" tIns="0" rIns="0" bIns="0" rtlCol="0" anchor="b">
            <a:normAutofit/>
          </a:bodyPr>
          <a:lstStyle/>
          <a:p>
            <a:pPr>
              <a:lnSpc>
                <a:spcPct val="90000"/>
              </a:lnSpc>
              <a:spcBef>
                <a:spcPct val="0"/>
              </a:spcBef>
              <a:spcAft>
                <a:spcPts val="600"/>
              </a:spcAft>
            </a:pPr>
            <a:endParaRPr lang="en-US" sz="2800" b="1" cap="all" spc="700">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C2540876-4CF0-13E1-982E-A66854882AF8}"/>
              </a:ext>
            </a:extLst>
          </p:cNvPr>
          <p:cNvSpPr txBox="1"/>
          <p:nvPr/>
        </p:nvSpPr>
        <p:spPr>
          <a:xfrm>
            <a:off x="143190" y="1023581"/>
            <a:ext cx="7549939" cy="5339119"/>
          </a:xfrm>
          <a:prstGeom prst="rect">
            <a:avLst/>
          </a:prstGeom>
        </p:spPr>
        <p:txBody>
          <a:bodyPr vert="horz" lIns="0" tIns="0" rIns="0" bIns="0" rtlCol="0" anchor="t">
            <a:noAutofit/>
          </a:bodyPr>
          <a:lstStyle/>
          <a:p>
            <a:pPr marL="342900" marR="791210" lvl="0" indent="-228600">
              <a:lnSpc>
                <a:spcPct val="110000"/>
              </a:lnSpc>
              <a:spcBef>
                <a:spcPts val="1410"/>
              </a:spcBef>
              <a:spcAft>
                <a:spcPts val="0"/>
              </a:spcAft>
              <a:buSzPts val="1000"/>
              <a:buFont typeface="Arial" panose="020B0604020202020204" pitchFamily="34" charset="0"/>
              <a:buChar char="•"/>
              <a:tabLst>
                <a:tab pos="591185" algn="l"/>
              </a:tabLst>
            </a:pPr>
            <a:r>
              <a:rPr lang="en-US" sz="1600" spc="-35">
                <a:effectLst/>
              </a:rPr>
              <a:t>First, the</a:t>
            </a:r>
            <a:r>
              <a:rPr lang="en-US" sz="1600" spc="-25">
                <a:effectLst/>
              </a:rPr>
              <a:t> </a:t>
            </a:r>
            <a:r>
              <a:rPr lang="en-US" sz="1600" spc="0">
                <a:effectLst/>
              </a:rPr>
              <a:t>conductor </a:t>
            </a:r>
            <a:r>
              <a:rPr lang="en-US" sz="1600" u="sng" spc="0">
                <a:effectLst/>
              </a:rPr>
              <a:t>chooses</a:t>
            </a:r>
            <a:r>
              <a:rPr lang="en-US" sz="1600" spc="0">
                <a:effectLst/>
              </a:rPr>
              <a:t> the</a:t>
            </a:r>
            <a:r>
              <a:rPr lang="en-US" sz="1600" spc="-150">
                <a:effectLst/>
              </a:rPr>
              <a:t> </a:t>
            </a:r>
            <a:r>
              <a:rPr lang="en-US" sz="1600" spc="0">
                <a:effectLst/>
              </a:rPr>
              <a:t>music</a:t>
            </a:r>
            <a:r>
              <a:rPr lang="en-US" sz="1600" spc="-25">
                <a:effectLst/>
              </a:rPr>
              <a:t> </a:t>
            </a:r>
            <a:r>
              <a:rPr lang="en-US" sz="1600" spc="0">
                <a:effectLst/>
              </a:rPr>
              <a:t>for</a:t>
            </a:r>
            <a:r>
              <a:rPr lang="en-US" sz="1600" spc="-5">
                <a:effectLst/>
              </a:rPr>
              <a:t> </a:t>
            </a:r>
            <a:r>
              <a:rPr lang="en-US" sz="1600" spc="0">
                <a:effectLst/>
              </a:rPr>
              <a:t>the</a:t>
            </a:r>
            <a:r>
              <a:rPr lang="en-US" sz="1600" spc="-25">
                <a:effectLst/>
              </a:rPr>
              <a:t> </a:t>
            </a:r>
            <a:r>
              <a:rPr lang="en-US" sz="1600" spc="0">
                <a:effectLst/>
              </a:rPr>
              <a:t>concert. </a:t>
            </a:r>
          </a:p>
          <a:p>
            <a:pPr marL="342900" marR="791210" indent="-228600">
              <a:lnSpc>
                <a:spcPct val="110000"/>
              </a:lnSpc>
              <a:spcBef>
                <a:spcPts val="1410"/>
              </a:spcBef>
              <a:buSzPts val="1000"/>
              <a:buFont typeface="Arial" panose="020B0604020202020204" pitchFamily="34" charset="0"/>
              <a:buChar char="•"/>
              <a:tabLst>
                <a:tab pos="591185" algn="l"/>
              </a:tabLst>
            </a:pPr>
            <a:r>
              <a:rPr lang="en-US" sz="1600" spc="0">
                <a:effectLst/>
              </a:rPr>
              <a:t>Second, the conductor </a:t>
            </a:r>
            <a:r>
              <a:rPr lang="en-US" sz="1600" u="sng" spc="0">
                <a:effectLst/>
              </a:rPr>
              <a:t>studies</a:t>
            </a:r>
            <a:r>
              <a:rPr lang="en-US" sz="1600" spc="-100">
                <a:effectLst/>
              </a:rPr>
              <a:t> </a:t>
            </a:r>
            <a:r>
              <a:rPr lang="en-US" sz="1600" spc="0">
                <a:effectLst/>
              </a:rPr>
              <a:t>the music so that they know every part that the musicians play,</a:t>
            </a:r>
            <a:r>
              <a:rPr lang="en-US" sz="1600" spc="-20">
                <a:effectLst/>
              </a:rPr>
              <a:t> </a:t>
            </a:r>
            <a:r>
              <a:rPr lang="en-US" sz="1600" spc="0">
                <a:effectLst/>
              </a:rPr>
              <a:t>and</a:t>
            </a:r>
            <a:r>
              <a:rPr lang="en-US" sz="1600" spc="-20">
                <a:effectLst/>
              </a:rPr>
              <a:t> </a:t>
            </a:r>
            <a:r>
              <a:rPr lang="en-US" sz="1600" spc="0">
                <a:effectLst/>
              </a:rPr>
              <a:t>how</a:t>
            </a:r>
            <a:r>
              <a:rPr lang="en-US" sz="1600" spc="-20">
                <a:effectLst/>
              </a:rPr>
              <a:t> </a:t>
            </a:r>
            <a:r>
              <a:rPr lang="en-US" sz="1600" spc="0">
                <a:effectLst/>
              </a:rPr>
              <a:t>those parts fit together.</a:t>
            </a:r>
            <a:r>
              <a:rPr lang="en-US" sz="1600" spc="-30">
                <a:effectLst/>
              </a:rPr>
              <a:t> </a:t>
            </a:r>
            <a:r>
              <a:rPr lang="en-US" sz="1600"/>
              <a:t>Notice how many notes and markings the conductor sees on a single page of the Firebird score.                                                                            </a:t>
            </a:r>
            <a:r>
              <a:rPr lang="en-US" sz="1600" spc="0">
                <a:effectLst/>
              </a:rPr>
              <a:t>Studying</a:t>
            </a:r>
            <a:r>
              <a:rPr lang="en-US" sz="1600" spc="-20">
                <a:effectLst/>
              </a:rPr>
              <a:t> </a:t>
            </a:r>
            <a:r>
              <a:rPr lang="en-US" sz="1600" spc="0">
                <a:effectLst/>
              </a:rPr>
              <a:t>music is generally a</a:t>
            </a:r>
            <a:r>
              <a:rPr lang="en-US" sz="1600" spc="-10">
                <a:effectLst/>
              </a:rPr>
              <a:t> </a:t>
            </a:r>
            <a:r>
              <a:rPr lang="en-US" sz="1600" spc="0">
                <a:effectLst/>
              </a:rPr>
              <a:t>solitary activity and must be done in advance of the first rehearsal. </a:t>
            </a:r>
            <a:endParaRPr lang="en-US" sz="1600" spc="0">
              <a:effectLst/>
              <a:cs typeface="Calibri"/>
            </a:endParaRPr>
          </a:p>
          <a:p>
            <a:pPr marL="342900" marR="791210" indent="-228600">
              <a:lnSpc>
                <a:spcPct val="110000"/>
              </a:lnSpc>
              <a:spcBef>
                <a:spcPts val="1410"/>
              </a:spcBef>
              <a:buSzPts val="1000"/>
              <a:buFont typeface="Arial" panose="020B0604020202020204" pitchFamily="34" charset="0"/>
              <a:buChar char="•"/>
              <a:tabLst>
                <a:tab pos="591185" algn="l"/>
              </a:tabLst>
            </a:pPr>
            <a:r>
              <a:rPr lang="en-US" sz="1600" spc="0">
                <a:effectLst/>
              </a:rPr>
              <a:t>Third,</a:t>
            </a:r>
            <a:r>
              <a:rPr lang="en-US" sz="1600" spc="-30">
                <a:effectLst/>
              </a:rPr>
              <a:t> </a:t>
            </a:r>
            <a:r>
              <a:rPr lang="en-US" sz="1600" spc="0">
                <a:effectLst/>
              </a:rPr>
              <a:t>a</a:t>
            </a:r>
            <a:r>
              <a:rPr lang="en-US" sz="1600" spc="-10">
                <a:effectLst/>
              </a:rPr>
              <a:t> </a:t>
            </a:r>
            <a:r>
              <a:rPr lang="en-US" sz="1600" spc="0">
                <a:effectLst/>
              </a:rPr>
              <a:t>conductor leads a </a:t>
            </a:r>
            <a:r>
              <a:rPr lang="en-US" sz="1600" u="sng" spc="0">
                <a:effectLst/>
              </a:rPr>
              <a:t>rehearsal</a:t>
            </a:r>
            <a:r>
              <a:rPr lang="en-US" sz="1600" spc="-150">
                <a:effectLst/>
              </a:rPr>
              <a:t> </a:t>
            </a:r>
            <a:r>
              <a:rPr lang="en-US" sz="1600" spc="0">
                <a:effectLst/>
              </a:rPr>
              <a:t>with</a:t>
            </a:r>
            <a:r>
              <a:rPr lang="en-US" sz="1600" spc="-20">
                <a:effectLst/>
              </a:rPr>
              <a:t> </a:t>
            </a:r>
            <a:r>
              <a:rPr lang="en-US" sz="1600" spc="0">
                <a:effectLst/>
              </a:rPr>
              <a:t>musicians. During rehearsals</a:t>
            </a:r>
            <a:r>
              <a:rPr lang="en-US" sz="1600" spc="-20">
                <a:effectLst/>
              </a:rPr>
              <a:t> the conductor helps align all the various instruments and parts. Until the rehearsal, the conductor has only </a:t>
            </a:r>
            <a:r>
              <a:rPr lang="en-US" sz="1600" spc="0">
                <a:effectLst/>
              </a:rPr>
              <a:t>imagined the music in their head. The conductor will sometimes talk to the musicians to convey their thoughts about the music, but more often they communicate their ideas through gestures, eye contact,</a:t>
            </a:r>
            <a:r>
              <a:rPr lang="en-US" sz="1600" spc="-20">
                <a:effectLst/>
              </a:rPr>
              <a:t> </a:t>
            </a:r>
            <a:r>
              <a:rPr lang="en-US" sz="1600" spc="0">
                <a:effectLst/>
              </a:rPr>
              <a:t>and</a:t>
            </a:r>
            <a:r>
              <a:rPr lang="en-US" sz="1600" spc="-10">
                <a:effectLst/>
              </a:rPr>
              <a:t> </a:t>
            </a:r>
            <a:r>
              <a:rPr lang="en-US" sz="1600" spc="0">
                <a:effectLst/>
              </a:rPr>
              <a:t>other</a:t>
            </a:r>
            <a:r>
              <a:rPr lang="en-US" sz="1600" spc="-10">
                <a:effectLst/>
              </a:rPr>
              <a:t> </a:t>
            </a:r>
            <a:r>
              <a:rPr lang="en-US" sz="1600" spc="0">
                <a:effectLst/>
              </a:rPr>
              <a:t>body</a:t>
            </a:r>
            <a:r>
              <a:rPr lang="en-US" sz="1600" spc="-20">
                <a:effectLst/>
              </a:rPr>
              <a:t> </a:t>
            </a:r>
            <a:r>
              <a:rPr lang="en-US" sz="1600" spc="0">
                <a:effectLst/>
              </a:rPr>
              <a:t>language.</a:t>
            </a:r>
            <a:r>
              <a:rPr lang="en-US" sz="1600" spc="-20">
                <a:effectLst/>
              </a:rPr>
              <a:t> </a:t>
            </a:r>
            <a:r>
              <a:rPr lang="en-US" sz="1600" spc="0">
                <a:effectLst/>
              </a:rPr>
              <a:t>The</a:t>
            </a:r>
            <a:r>
              <a:rPr lang="en-US" sz="1600" spc="-20">
                <a:effectLst/>
              </a:rPr>
              <a:t> </a:t>
            </a:r>
            <a:r>
              <a:rPr lang="en-US" sz="1600" spc="0">
                <a:effectLst/>
              </a:rPr>
              <a:t>conductor</a:t>
            </a:r>
            <a:r>
              <a:rPr lang="en-US" sz="1600" spc="-10">
                <a:effectLst/>
              </a:rPr>
              <a:t> </a:t>
            </a:r>
            <a:r>
              <a:rPr lang="en-US" sz="1600" spc="0">
                <a:effectLst/>
              </a:rPr>
              <a:t>works</a:t>
            </a:r>
            <a:r>
              <a:rPr lang="en-US" sz="1600" spc="-10">
                <a:effectLst/>
              </a:rPr>
              <a:t> </a:t>
            </a:r>
            <a:r>
              <a:rPr lang="en-US" sz="1600" spc="0">
                <a:effectLst/>
              </a:rPr>
              <a:t>on</a:t>
            </a:r>
            <a:r>
              <a:rPr lang="en-US" sz="1600" spc="-20">
                <a:effectLst/>
              </a:rPr>
              <a:t> </a:t>
            </a:r>
            <a:r>
              <a:rPr lang="en-US" sz="1600" spc="0">
                <a:effectLst/>
              </a:rPr>
              <a:t>dynamics (how loud or soft the orchestra is playing), tuning, phrasing, articulation, and overall energy and communication within the orchestra.</a:t>
            </a:r>
            <a:endParaRPr lang="en-US" sz="1600" spc="0">
              <a:effectLst/>
              <a:cs typeface="Calibri"/>
            </a:endParaRPr>
          </a:p>
          <a:p>
            <a:pPr marL="342900" marR="419735" lvl="0" indent="-228600">
              <a:lnSpc>
                <a:spcPct val="110000"/>
              </a:lnSpc>
              <a:spcBef>
                <a:spcPts val="0"/>
              </a:spcBef>
              <a:spcAft>
                <a:spcPts val="0"/>
              </a:spcAft>
              <a:buSzPts val="1000"/>
              <a:buFont typeface="Arial" panose="020B0604020202020204" pitchFamily="34" charset="0"/>
              <a:buChar char="•"/>
              <a:tabLst>
                <a:tab pos="591185" algn="l"/>
              </a:tabLst>
            </a:pPr>
            <a:endParaRPr lang="en-US" sz="1600" spc="0">
              <a:effectLst/>
            </a:endParaRPr>
          </a:p>
          <a:p>
            <a:pPr marL="342900" marR="591820" lvl="0" indent="-228600">
              <a:lnSpc>
                <a:spcPct val="110000"/>
              </a:lnSpc>
              <a:spcBef>
                <a:spcPts val="0"/>
              </a:spcBef>
              <a:spcAft>
                <a:spcPts val="0"/>
              </a:spcAft>
              <a:buSzPts val="1000"/>
              <a:buFont typeface="Arial" panose="020B0604020202020204" pitchFamily="34" charset="0"/>
              <a:buChar char="•"/>
              <a:tabLst>
                <a:tab pos="591185" algn="l"/>
              </a:tabLst>
            </a:pPr>
            <a:r>
              <a:rPr lang="en-US" sz="1600" spc="0">
                <a:effectLst/>
              </a:rPr>
              <a:t>Finally,</a:t>
            </a:r>
            <a:r>
              <a:rPr lang="en-US" sz="1600" spc="-25">
                <a:effectLst/>
              </a:rPr>
              <a:t> </a:t>
            </a:r>
            <a:r>
              <a:rPr lang="en-US" sz="1600" spc="0">
                <a:effectLst/>
              </a:rPr>
              <a:t>the</a:t>
            </a:r>
            <a:r>
              <a:rPr lang="en-US" sz="1600" spc="-20">
                <a:effectLst/>
              </a:rPr>
              <a:t> </a:t>
            </a:r>
            <a:r>
              <a:rPr lang="en-US" sz="1600" spc="0">
                <a:effectLst/>
              </a:rPr>
              <a:t>conductor </a:t>
            </a:r>
            <a:r>
              <a:rPr lang="en-US" sz="1600" u="sng" spc="0">
                <a:effectLst/>
              </a:rPr>
              <a:t>performs</a:t>
            </a:r>
            <a:r>
              <a:rPr lang="en-US" sz="1600" spc="-150">
                <a:effectLst/>
              </a:rPr>
              <a:t> </a:t>
            </a:r>
            <a:r>
              <a:rPr lang="en-US" sz="1600" spc="0">
                <a:effectLst/>
              </a:rPr>
              <a:t>the</a:t>
            </a:r>
            <a:r>
              <a:rPr lang="en-US" sz="1600" spc="-20">
                <a:effectLst/>
              </a:rPr>
              <a:t> </a:t>
            </a:r>
            <a:r>
              <a:rPr lang="en-US" sz="1600" spc="0">
                <a:effectLst/>
              </a:rPr>
              <a:t>music</a:t>
            </a:r>
            <a:r>
              <a:rPr lang="en-US" sz="1600" spc="-20">
                <a:effectLst/>
              </a:rPr>
              <a:t> </a:t>
            </a:r>
            <a:r>
              <a:rPr lang="en-US" sz="1600" spc="0">
                <a:effectLst/>
              </a:rPr>
              <a:t>with</a:t>
            </a:r>
            <a:r>
              <a:rPr lang="en-US" sz="1600" spc="-20">
                <a:effectLst/>
              </a:rPr>
              <a:t> </a:t>
            </a:r>
            <a:r>
              <a:rPr lang="en-US" sz="1600" spc="0">
                <a:effectLst/>
              </a:rPr>
              <a:t>the</a:t>
            </a:r>
            <a:r>
              <a:rPr lang="en-US" sz="1600" spc="-20">
                <a:effectLst/>
              </a:rPr>
              <a:t> </a:t>
            </a:r>
            <a:r>
              <a:rPr lang="en-US" sz="1600" spc="0">
                <a:effectLst/>
              </a:rPr>
              <a:t>orchestra</a:t>
            </a:r>
            <a:r>
              <a:rPr lang="en-US" sz="1600" spc="-20">
                <a:effectLst/>
              </a:rPr>
              <a:t> </a:t>
            </a:r>
            <a:r>
              <a:rPr lang="en-US" sz="1600" spc="0">
                <a:effectLst/>
              </a:rPr>
              <a:t>in</a:t>
            </a:r>
            <a:r>
              <a:rPr lang="en-US" sz="1600" spc="-15">
                <a:effectLst/>
              </a:rPr>
              <a:t> </a:t>
            </a:r>
            <a:r>
              <a:rPr lang="en-US" sz="1600" spc="0">
                <a:effectLst/>
              </a:rPr>
              <a:t>front</a:t>
            </a:r>
            <a:r>
              <a:rPr lang="en-US" sz="1600" spc="-35">
                <a:effectLst/>
              </a:rPr>
              <a:t> </a:t>
            </a:r>
            <a:r>
              <a:rPr lang="en-US" sz="1600" spc="0">
                <a:effectLst/>
              </a:rPr>
              <a:t>of</a:t>
            </a:r>
            <a:r>
              <a:rPr lang="en-US" sz="1600" spc="-10">
                <a:effectLst/>
              </a:rPr>
              <a:t> </a:t>
            </a:r>
            <a:r>
              <a:rPr lang="en-US" sz="1600" spc="0">
                <a:effectLst/>
              </a:rPr>
              <a:t>an</a:t>
            </a:r>
            <a:r>
              <a:rPr lang="en-US" sz="1600" spc="-20">
                <a:effectLst/>
              </a:rPr>
              <a:t> </a:t>
            </a:r>
            <a:r>
              <a:rPr lang="en-US" sz="1600" spc="0">
                <a:effectLst/>
              </a:rPr>
              <a:t>audience.</a:t>
            </a:r>
            <a:r>
              <a:rPr lang="en-US" sz="1600" spc="-30">
                <a:effectLst/>
              </a:rPr>
              <a:t> </a:t>
            </a:r>
            <a:r>
              <a:rPr lang="en-US" sz="1600" spc="0">
                <a:effectLst/>
              </a:rPr>
              <a:t>This</a:t>
            </a:r>
            <a:r>
              <a:rPr lang="en-US" sz="1600" spc="-20">
                <a:effectLst/>
              </a:rPr>
              <a:t> </a:t>
            </a:r>
            <a:r>
              <a:rPr lang="en-US" sz="1600" spc="0">
                <a:effectLst/>
              </a:rPr>
              <a:t>is when all the hard work pays off! </a:t>
            </a:r>
            <a:r>
              <a:rPr lang="en-US" sz="1600"/>
              <a:t>In the concert</a:t>
            </a:r>
            <a:r>
              <a:rPr lang="en-US" sz="1600" spc="0">
                <a:effectLst/>
              </a:rPr>
              <a:t>, no words are used to communicate with the musicians—only gestures, eye contact, and body language.</a:t>
            </a:r>
            <a:endParaRPr lang="en-US" sz="1600" spc="0">
              <a:effectLst/>
              <a:cs typeface="Calibri"/>
            </a:endParaRPr>
          </a:p>
        </p:txBody>
      </p:sp>
      <p:pic>
        <p:nvPicPr>
          <p:cNvPr id="11" name="Picture 10">
            <a:extLst>
              <a:ext uri="{FF2B5EF4-FFF2-40B4-BE49-F238E27FC236}">
                <a16:creationId xmlns:a16="http://schemas.microsoft.com/office/drawing/2014/main" id="{4209A0A3-98F8-5648-A803-1262FAE3E6AF}"/>
              </a:ext>
            </a:extLst>
          </p:cNvPr>
          <p:cNvPicPr>
            <a:picLocks noChangeAspect="1"/>
          </p:cNvPicPr>
          <p:nvPr/>
        </p:nvPicPr>
        <p:blipFill>
          <a:blip r:embed="rId2"/>
          <a:stretch>
            <a:fillRect/>
          </a:stretch>
        </p:blipFill>
        <p:spPr>
          <a:xfrm>
            <a:off x="7698929" y="457199"/>
            <a:ext cx="4493068" cy="5902658"/>
          </a:xfrm>
          <a:prstGeom prst="rect">
            <a:avLst/>
          </a:prstGeom>
        </p:spPr>
      </p:pic>
      <p:sp>
        <p:nvSpPr>
          <p:cNvPr id="7" name="TextBox 6">
            <a:extLst>
              <a:ext uri="{FF2B5EF4-FFF2-40B4-BE49-F238E27FC236}">
                <a16:creationId xmlns:a16="http://schemas.microsoft.com/office/drawing/2014/main" id="{E051FBD5-9926-3016-DD7B-DB46A8C7F909}"/>
              </a:ext>
            </a:extLst>
          </p:cNvPr>
          <p:cNvSpPr txBox="1"/>
          <p:nvPr/>
        </p:nvSpPr>
        <p:spPr>
          <a:xfrm>
            <a:off x="2114550" y="1285875"/>
            <a:ext cx="184731" cy="369332"/>
          </a:xfrm>
          <a:prstGeom prst="rect">
            <a:avLst/>
          </a:prstGeom>
          <a:noFill/>
        </p:spPr>
        <p:txBody>
          <a:bodyPr wrap="none" rtlCol="0">
            <a:spAutoFit/>
          </a:bodyPr>
          <a:lstStyle/>
          <a:p>
            <a:endParaRPr lang="en-US"/>
          </a:p>
        </p:txBody>
      </p:sp>
      <p:sp>
        <p:nvSpPr>
          <p:cNvPr id="13" name="TextBox 12">
            <a:extLst>
              <a:ext uri="{FF2B5EF4-FFF2-40B4-BE49-F238E27FC236}">
                <a16:creationId xmlns:a16="http://schemas.microsoft.com/office/drawing/2014/main" id="{5970BEDE-95CF-1241-A28F-6DC2AC894B3A}"/>
              </a:ext>
            </a:extLst>
          </p:cNvPr>
          <p:cNvSpPr txBox="1"/>
          <p:nvPr/>
        </p:nvSpPr>
        <p:spPr>
          <a:xfrm>
            <a:off x="396120" y="391183"/>
            <a:ext cx="6942542" cy="523220"/>
          </a:xfrm>
          <a:prstGeom prst="rect">
            <a:avLst/>
          </a:prstGeom>
          <a:noFill/>
        </p:spPr>
        <p:txBody>
          <a:bodyPr wrap="none" rtlCol="0">
            <a:spAutoFit/>
          </a:bodyPr>
          <a:lstStyle/>
          <a:p>
            <a:r>
              <a:rPr lang="en-US" sz="2800"/>
              <a:t>What is the conductor’s role in the orchestra?</a:t>
            </a:r>
          </a:p>
        </p:txBody>
      </p:sp>
      <p:sp>
        <p:nvSpPr>
          <p:cNvPr id="19" name="Right Arrow 18">
            <a:extLst>
              <a:ext uri="{FF2B5EF4-FFF2-40B4-BE49-F238E27FC236}">
                <a16:creationId xmlns:a16="http://schemas.microsoft.com/office/drawing/2014/main" id="{A06657FE-3158-3852-5B95-C92EC8C68A64}"/>
              </a:ext>
            </a:extLst>
          </p:cNvPr>
          <p:cNvSpPr/>
          <p:nvPr/>
        </p:nvSpPr>
        <p:spPr>
          <a:xfrm>
            <a:off x="6445755" y="2060812"/>
            <a:ext cx="1506679" cy="17742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9741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29">
            <a:extLst>
              <a:ext uri="{FF2B5EF4-FFF2-40B4-BE49-F238E27FC236}">
                <a16:creationId xmlns:a16="http://schemas.microsoft.com/office/drawing/2014/main" id="{E3B453BE-B3D9-7CD0-4D76-FD90B1C42C1E}"/>
              </a:ext>
            </a:extLst>
          </p:cNvPr>
          <p:cNvPicPr>
            <a:picLocks/>
          </p:cNvPicPr>
          <p:nvPr/>
        </p:nvPicPr>
        <p:blipFill>
          <a:blip r:embed="rId2" cstate="print"/>
          <a:stretch>
            <a:fillRect/>
          </a:stretch>
        </p:blipFill>
        <p:spPr>
          <a:xfrm>
            <a:off x="593029" y="39703"/>
            <a:ext cx="1462405" cy="1170305"/>
          </a:xfrm>
          <a:prstGeom prst="rect">
            <a:avLst/>
          </a:prstGeom>
        </p:spPr>
      </p:pic>
      <p:grpSp>
        <p:nvGrpSpPr>
          <p:cNvPr id="10" name="Group 9">
            <a:extLst>
              <a:ext uri="{FF2B5EF4-FFF2-40B4-BE49-F238E27FC236}">
                <a16:creationId xmlns:a16="http://schemas.microsoft.com/office/drawing/2014/main" id="{6D90988B-429A-7A6A-7805-0F7CB556666F}"/>
              </a:ext>
            </a:extLst>
          </p:cNvPr>
          <p:cNvGrpSpPr>
            <a:grpSpLocks/>
          </p:cNvGrpSpPr>
          <p:nvPr/>
        </p:nvGrpSpPr>
        <p:grpSpPr>
          <a:xfrm>
            <a:off x="8418170" y="3192008"/>
            <a:ext cx="2090606" cy="1931297"/>
            <a:chOff x="0" y="0"/>
            <a:chExt cx="1493519" cy="1312163"/>
          </a:xfrm>
        </p:grpSpPr>
        <p:pic>
          <p:nvPicPr>
            <p:cNvPr id="11" name="Image 37">
              <a:extLst>
                <a:ext uri="{FF2B5EF4-FFF2-40B4-BE49-F238E27FC236}">
                  <a16:creationId xmlns:a16="http://schemas.microsoft.com/office/drawing/2014/main" id="{EFD8CA6A-16D3-3F9E-BF1B-BA2D6711FB80}"/>
                </a:ext>
              </a:extLst>
            </p:cNvPr>
            <p:cNvPicPr/>
            <p:nvPr/>
          </p:nvPicPr>
          <p:blipFill>
            <a:blip r:embed="rId3" cstate="print"/>
            <a:stretch>
              <a:fillRect/>
            </a:stretch>
          </p:blipFill>
          <p:spPr>
            <a:xfrm>
              <a:off x="0" y="0"/>
              <a:ext cx="1493519" cy="1312163"/>
            </a:xfrm>
            <a:prstGeom prst="rect">
              <a:avLst/>
            </a:prstGeom>
          </p:spPr>
        </p:pic>
        <p:sp>
          <p:nvSpPr>
            <p:cNvPr id="12" name="Graphic 38">
              <a:extLst>
                <a:ext uri="{FF2B5EF4-FFF2-40B4-BE49-F238E27FC236}">
                  <a16:creationId xmlns:a16="http://schemas.microsoft.com/office/drawing/2014/main" id="{E66C2404-C1EC-1105-89C7-DB077EA9B7D9}"/>
                </a:ext>
              </a:extLst>
            </p:cNvPr>
            <p:cNvSpPr/>
            <p:nvPr/>
          </p:nvSpPr>
          <p:spPr>
            <a:xfrm>
              <a:off x="45707" y="1016520"/>
              <a:ext cx="1277620" cy="149860"/>
            </a:xfrm>
            <a:custGeom>
              <a:avLst/>
              <a:gdLst/>
              <a:ahLst/>
              <a:cxnLst/>
              <a:rect l="l" t="t" r="r" b="b"/>
              <a:pathLst>
                <a:path w="1277620" h="149860">
                  <a:moveTo>
                    <a:pt x="57912" y="85331"/>
                  </a:moveTo>
                  <a:lnTo>
                    <a:pt x="56769" y="80759"/>
                  </a:lnTo>
                  <a:lnTo>
                    <a:pt x="56007" y="77711"/>
                  </a:lnTo>
                  <a:lnTo>
                    <a:pt x="55626" y="76187"/>
                  </a:lnTo>
                  <a:lnTo>
                    <a:pt x="54864" y="73139"/>
                  </a:lnTo>
                  <a:lnTo>
                    <a:pt x="51816" y="68567"/>
                  </a:lnTo>
                  <a:lnTo>
                    <a:pt x="48768" y="63995"/>
                  </a:lnTo>
                  <a:lnTo>
                    <a:pt x="39624" y="57899"/>
                  </a:lnTo>
                  <a:lnTo>
                    <a:pt x="33528" y="56375"/>
                  </a:lnTo>
                  <a:lnTo>
                    <a:pt x="22860" y="56375"/>
                  </a:lnTo>
                  <a:lnTo>
                    <a:pt x="16764" y="57899"/>
                  </a:lnTo>
                  <a:lnTo>
                    <a:pt x="7620" y="63995"/>
                  </a:lnTo>
                  <a:lnTo>
                    <a:pt x="1524" y="73139"/>
                  </a:lnTo>
                  <a:lnTo>
                    <a:pt x="0" y="79235"/>
                  </a:lnTo>
                  <a:lnTo>
                    <a:pt x="0" y="91427"/>
                  </a:lnTo>
                  <a:lnTo>
                    <a:pt x="28956" y="114287"/>
                  </a:lnTo>
                  <a:lnTo>
                    <a:pt x="33528" y="112763"/>
                  </a:lnTo>
                  <a:lnTo>
                    <a:pt x="39624" y="111239"/>
                  </a:lnTo>
                  <a:lnTo>
                    <a:pt x="44196" y="109715"/>
                  </a:lnTo>
                  <a:lnTo>
                    <a:pt x="48768" y="105143"/>
                  </a:lnTo>
                  <a:lnTo>
                    <a:pt x="51816" y="100571"/>
                  </a:lnTo>
                  <a:lnTo>
                    <a:pt x="52832" y="99047"/>
                  </a:lnTo>
                  <a:lnTo>
                    <a:pt x="53848" y="97523"/>
                  </a:lnTo>
                  <a:lnTo>
                    <a:pt x="54864" y="95999"/>
                  </a:lnTo>
                  <a:lnTo>
                    <a:pt x="55880" y="92951"/>
                  </a:lnTo>
                  <a:lnTo>
                    <a:pt x="56388" y="91427"/>
                  </a:lnTo>
                  <a:lnTo>
                    <a:pt x="57150" y="88379"/>
                  </a:lnTo>
                  <a:lnTo>
                    <a:pt x="57912" y="85331"/>
                  </a:lnTo>
                  <a:close/>
                </a:path>
                <a:path w="1277620" h="149860">
                  <a:moveTo>
                    <a:pt x="629412" y="85331"/>
                  </a:moveTo>
                  <a:lnTo>
                    <a:pt x="628269" y="80759"/>
                  </a:lnTo>
                  <a:lnTo>
                    <a:pt x="627507" y="77711"/>
                  </a:lnTo>
                  <a:lnTo>
                    <a:pt x="627126" y="76187"/>
                  </a:lnTo>
                  <a:lnTo>
                    <a:pt x="626364" y="73139"/>
                  </a:lnTo>
                  <a:lnTo>
                    <a:pt x="623316" y="68567"/>
                  </a:lnTo>
                  <a:lnTo>
                    <a:pt x="620268" y="63995"/>
                  </a:lnTo>
                  <a:lnTo>
                    <a:pt x="611124" y="57899"/>
                  </a:lnTo>
                  <a:lnTo>
                    <a:pt x="605028" y="56375"/>
                  </a:lnTo>
                  <a:lnTo>
                    <a:pt x="594360" y="56375"/>
                  </a:lnTo>
                  <a:lnTo>
                    <a:pt x="588264" y="57899"/>
                  </a:lnTo>
                  <a:lnTo>
                    <a:pt x="579120" y="63995"/>
                  </a:lnTo>
                  <a:lnTo>
                    <a:pt x="573024" y="73139"/>
                  </a:lnTo>
                  <a:lnTo>
                    <a:pt x="571500" y="79235"/>
                  </a:lnTo>
                  <a:lnTo>
                    <a:pt x="571500" y="91427"/>
                  </a:lnTo>
                  <a:lnTo>
                    <a:pt x="600456" y="114287"/>
                  </a:lnTo>
                  <a:lnTo>
                    <a:pt x="605028" y="112763"/>
                  </a:lnTo>
                  <a:lnTo>
                    <a:pt x="611124" y="111239"/>
                  </a:lnTo>
                  <a:lnTo>
                    <a:pt x="615696" y="109715"/>
                  </a:lnTo>
                  <a:lnTo>
                    <a:pt x="620268" y="105143"/>
                  </a:lnTo>
                  <a:lnTo>
                    <a:pt x="623316" y="100571"/>
                  </a:lnTo>
                  <a:lnTo>
                    <a:pt x="624332" y="99047"/>
                  </a:lnTo>
                  <a:lnTo>
                    <a:pt x="625348" y="97523"/>
                  </a:lnTo>
                  <a:lnTo>
                    <a:pt x="626364" y="95999"/>
                  </a:lnTo>
                  <a:lnTo>
                    <a:pt x="627380" y="92951"/>
                  </a:lnTo>
                  <a:lnTo>
                    <a:pt x="627888" y="91427"/>
                  </a:lnTo>
                  <a:lnTo>
                    <a:pt x="628650" y="88379"/>
                  </a:lnTo>
                  <a:lnTo>
                    <a:pt x="629412" y="85331"/>
                  </a:lnTo>
                  <a:close/>
                </a:path>
                <a:path w="1277620" h="149860">
                  <a:moveTo>
                    <a:pt x="1266444" y="24384"/>
                  </a:moveTo>
                  <a:lnTo>
                    <a:pt x="1266063" y="22860"/>
                  </a:lnTo>
                  <a:lnTo>
                    <a:pt x="1265301" y="19812"/>
                  </a:lnTo>
                  <a:lnTo>
                    <a:pt x="1264920" y="18288"/>
                  </a:lnTo>
                  <a:lnTo>
                    <a:pt x="1261872" y="13716"/>
                  </a:lnTo>
                  <a:lnTo>
                    <a:pt x="1258824" y="9144"/>
                  </a:lnTo>
                  <a:lnTo>
                    <a:pt x="1249680" y="3048"/>
                  </a:lnTo>
                  <a:lnTo>
                    <a:pt x="1237488" y="0"/>
                  </a:lnTo>
                  <a:lnTo>
                    <a:pt x="1231392" y="1524"/>
                  </a:lnTo>
                  <a:lnTo>
                    <a:pt x="1210056" y="24384"/>
                  </a:lnTo>
                  <a:lnTo>
                    <a:pt x="1208532" y="28956"/>
                  </a:lnTo>
                  <a:lnTo>
                    <a:pt x="1231392" y="57912"/>
                  </a:lnTo>
                  <a:lnTo>
                    <a:pt x="1243584" y="57912"/>
                  </a:lnTo>
                  <a:lnTo>
                    <a:pt x="1249680" y="56388"/>
                  </a:lnTo>
                  <a:lnTo>
                    <a:pt x="1258824" y="50292"/>
                  </a:lnTo>
                  <a:lnTo>
                    <a:pt x="1261872" y="45720"/>
                  </a:lnTo>
                  <a:lnTo>
                    <a:pt x="1264920" y="41148"/>
                  </a:lnTo>
                  <a:lnTo>
                    <a:pt x="1265301" y="39624"/>
                  </a:lnTo>
                  <a:lnTo>
                    <a:pt x="1266063" y="36576"/>
                  </a:lnTo>
                  <a:lnTo>
                    <a:pt x="1266444" y="35052"/>
                  </a:lnTo>
                  <a:lnTo>
                    <a:pt x="1266444" y="33528"/>
                  </a:lnTo>
                  <a:lnTo>
                    <a:pt x="1266444" y="25908"/>
                  </a:lnTo>
                  <a:lnTo>
                    <a:pt x="1266444" y="24384"/>
                  </a:lnTo>
                  <a:close/>
                </a:path>
                <a:path w="1277620" h="149860">
                  <a:moveTo>
                    <a:pt x="1277112" y="120383"/>
                  </a:moveTo>
                  <a:lnTo>
                    <a:pt x="1275969" y="115811"/>
                  </a:lnTo>
                  <a:lnTo>
                    <a:pt x="1275588" y="114287"/>
                  </a:lnTo>
                  <a:lnTo>
                    <a:pt x="1274064" y="109715"/>
                  </a:lnTo>
                  <a:lnTo>
                    <a:pt x="1273302" y="108191"/>
                  </a:lnTo>
                  <a:lnTo>
                    <a:pt x="1271016" y="103619"/>
                  </a:lnTo>
                  <a:lnTo>
                    <a:pt x="1263396" y="95999"/>
                  </a:lnTo>
                  <a:lnTo>
                    <a:pt x="1258824" y="94475"/>
                  </a:lnTo>
                  <a:lnTo>
                    <a:pt x="1252728" y="91427"/>
                  </a:lnTo>
                  <a:lnTo>
                    <a:pt x="1242060" y="91427"/>
                  </a:lnTo>
                  <a:lnTo>
                    <a:pt x="1235964" y="94475"/>
                  </a:lnTo>
                  <a:lnTo>
                    <a:pt x="1231392" y="95999"/>
                  </a:lnTo>
                  <a:lnTo>
                    <a:pt x="1223772" y="103619"/>
                  </a:lnTo>
                  <a:lnTo>
                    <a:pt x="1220724" y="109715"/>
                  </a:lnTo>
                  <a:lnTo>
                    <a:pt x="1219200" y="114287"/>
                  </a:lnTo>
                  <a:lnTo>
                    <a:pt x="1219200" y="126479"/>
                  </a:lnTo>
                  <a:lnTo>
                    <a:pt x="1242060" y="149339"/>
                  </a:lnTo>
                  <a:lnTo>
                    <a:pt x="1252728" y="149339"/>
                  </a:lnTo>
                  <a:lnTo>
                    <a:pt x="1258824" y="147815"/>
                  </a:lnTo>
                  <a:lnTo>
                    <a:pt x="1267968" y="141719"/>
                  </a:lnTo>
                  <a:lnTo>
                    <a:pt x="1271016" y="137147"/>
                  </a:lnTo>
                  <a:lnTo>
                    <a:pt x="1271143" y="136893"/>
                  </a:lnTo>
                  <a:lnTo>
                    <a:pt x="1273302" y="132575"/>
                  </a:lnTo>
                  <a:lnTo>
                    <a:pt x="1274064" y="131051"/>
                  </a:lnTo>
                  <a:lnTo>
                    <a:pt x="1275080" y="128003"/>
                  </a:lnTo>
                  <a:lnTo>
                    <a:pt x="1275588" y="126479"/>
                  </a:lnTo>
                  <a:lnTo>
                    <a:pt x="1275969" y="124955"/>
                  </a:lnTo>
                  <a:lnTo>
                    <a:pt x="1277112" y="120383"/>
                  </a:lnTo>
                  <a:close/>
                </a:path>
              </a:pathLst>
            </a:custGeom>
            <a:solidFill>
              <a:srgbClr val="000000"/>
            </a:solidFill>
          </p:spPr>
          <p:txBody>
            <a:bodyPr wrap="square" lIns="0" tIns="0" rIns="0" bIns="0" rtlCol="0">
              <a:prstTxWarp prst="textNoShape">
                <a:avLst/>
              </a:prstTxWarp>
              <a:noAutofit/>
            </a:bodyPr>
            <a:lstStyle/>
            <a:p>
              <a:endParaRPr lang="en-US"/>
            </a:p>
          </p:txBody>
        </p:sp>
      </p:grpSp>
      <p:grpSp>
        <p:nvGrpSpPr>
          <p:cNvPr id="13" name="Group 12">
            <a:extLst>
              <a:ext uri="{FF2B5EF4-FFF2-40B4-BE49-F238E27FC236}">
                <a16:creationId xmlns:a16="http://schemas.microsoft.com/office/drawing/2014/main" id="{5039416A-41D3-0910-884F-3B99E50F5FEC}"/>
              </a:ext>
            </a:extLst>
          </p:cNvPr>
          <p:cNvGrpSpPr>
            <a:grpSpLocks/>
          </p:cNvGrpSpPr>
          <p:nvPr/>
        </p:nvGrpSpPr>
        <p:grpSpPr>
          <a:xfrm>
            <a:off x="4934236" y="3530361"/>
            <a:ext cx="1684928" cy="1730991"/>
            <a:chOff x="0" y="0"/>
            <a:chExt cx="1257300" cy="1247422"/>
          </a:xfrm>
        </p:grpSpPr>
        <p:pic>
          <p:nvPicPr>
            <p:cNvPr id="14" name="Image 34">
              <a:extLst>
                <a:ext uri="{FF2B5EF4-FFF2-40B4-BE49-F238E27FC236}">
                  <a16:creationId xmlns:a16="http://schemas.microsoft.com/office/drawing/2014/main" id="{460A016F-CDC5-9ACF-AFE4-334B47B97B2E}"/>
                </a:ext>
              </a:extLst>
            </p:cNvPr>
            <p:cNvPicPr/>
            <p:nvPr/>
          </p:nvPicPr>
          <p:blipFill>
            <a:blip r:embed="rId4" cstate="print"/>
            <a:stretch>
              <a:fillRect/>
            </a:stretch>
          </p:blipFill>
          <p:spPr>
            <a:xfrm>
              <a:off x="0" y="0"/>
              <a:ext cx="1257300" cy="1247422"/>
            </a:xfrm>
            <a:prstGeom prst="rect">
              <a:avLst/>
            </a:prstGeom>
          </p:spPr>
        </p:pic>
        <p:sp>
          <p:nvSpPr>
            <p:cNvPr id="15" name="Graphic 35">
              <a:extLst>
                <a:ext uri="{FF2B5EF4-FFF2-40B4-BE49-F238E27FC236}">
                  <a16:creationId xmlns:a16="http://schemas.microsoft.com/office/drawing/2014/main" id="{00771A7D-5E4A-32F1-F3FE-3AD7D9BAF011}"/>
                </a:ext>
              </a:extLst>
            </p:cNvPr>
            <p:cNvSpPr/>
            <p:nvPr/>
          </p:nvSpPr>
          <p:spPr>
            <a:xfrm>
              <a:off x="105156" y="824483"/>
              <a:ext cx="858519" cy="242570"/>
            </a:xfrm>
            <a:custGeom>
              <a:avLst/>
              <a:gdLst/>
              <a:ahLst/>
              <a:cxnLst/>
              <a:rect l="l" t="t" r="r" b="b"/>
              <a:pathLst>
                <a:path w="858519" h="242570">
                  <a:moveTo>
                    <a:pt x="57912" y="213360"/>
                  </a:moveTo>
                  <a:lnTo>
                    <a:pt x="56769" y="208788"/>
                  </a:lnTo>
                  <a:lnTo>
                    <a:pt x="56388" y="207264"/>
                  </a:lnTo>
                  <a:lnTo>
                    <a:pt x="55372" y="204216"/>
                  </a:lnTo>
                  <a:lnTo>
                    <a:pt x="54864" y="202692"/>
                  </a:lnTo>
                  <a:lnTo>
                    <a:pt x="54483" y="201168"/>
                  </a:lnTo>
                  <a:lnTo>
                    <a:pt x="53340" y="196596"/>
                  </a:lnTo>
                  <a:lnTo>
                    <a:pt x="48768" y="192024"/>
                  </a:lnTo>
                  <a:lnTo>
                    <a:pt x="39624" y="185928"/>
                  </a:lnTo>
                  <a:lnTo>
                    <a:pt x="35052" y="184404"/>
                  </a:lnTo>
                  <a:lnTo>
                    <a:pt x="22860" y="184404"/>
                  </a:lnTo>
                  <a:lnTo>
                    <a:pt x="0" y="207264"/>
                  </a:lnTo>
                  <a:lnTo>
                    <a:pt x="0" y="219456"/>
                  </a:lnTo>
                  <a:lnTo>
                    <a:pt x="28956" y="242316"/>
                  </a:lnTo>
                  <a:lnTo>
                    <a:pt x="35052" y="240792"/>
                  </a:lnTo>
                  <a:lnTo>
                    <a:pt x="44196" y="237744"/>
                  </a:lnTo>
                  <a:lnTo>
                    <a:pt x="48768" y="233172"/>
                  </a:lnTo>
                  <a:lnTo>
                    <a:pt x="53340" y="230124"/>
                  </a:lnTo>
                  <a:lnTo>
                    <a:pt x="53403" y="229870"/>
                  </a:lnTo>
                  <a:lnTo>
                    <a:pt x="54483" y="225552"/>
                  </a:lnTo>
                  <a:lnTo>
                    <a:pt x="54864" y="224028"/>
                  </a:lnTo>
                  <a:lnTo>
                    <a:pt x="56388" y="219456"/>
                  </a:lnTo>
                  <a:lnTo>
                    <a:pt x="57912" y="213360"/>
                  </a:lnTo>
                  <a:close/>
                </a:path>
                <a:path w="858519" h="242570">
                  <a:moveTo>
                    <a:pt x="838187" y="166116"/>
                  </a:moveTo>
                  <a:lnTo>
                    <a:pt x="837171" y="163068"/>
                  </a:lnTo>
                  <a:lnTo>
                    <a:pt x="836663" y="161544"/>
                  </a:lnTo>
                  <a:lnTo>
                    <a:pt x="835647" y="160020"/>
                  </a:lnTo>
                  <a:lnTo>
                    <a:pt x="834631" y="158496"/>
                  </a:lnTo>
                  <a:lnTo>
                    <a:pt x="833615" y="156972"/>
                  </a:lnTo>
                  <a:lnTo>
                    <a:pt x="830567" y="152400"/>
                  </a:lnTo>
                  <a:lnTo>
                    <a:pt x="825995" y="147828"/>
                  </a:lnTo>
                  <a:lnTo>
                    <a:pt x="821423" y="146304"/>
                  </a:lnTo>
                  <a:lnTo>
                    <a:pt x="809231" y="143256"/>
                  </a:lnTo>
                  <a:lnTo>
                    <a:pt x="803135" y="144780"/>
                  </a:lnTo>
                  <a:lnTo>
                    <a:pt x="793991" y="147828"/>
                  </a:lnTo>
                  <a:lnTo>
                    <a:pt x="784847" y="156972"/>
                  </a:lnTo>
                  <a:lnTo>
                    <a:pt x="781799" y="166116"/>
                  </a:lnTo>
                  <a:lnTo>
                    <a:pt x="780275" y="172212"/>
                  </a:lnTo>
                  <a:lnTo>
                    <a:pt x="783323" y="184404"/>
                  </a:lnTo>
                  <a:lnTo>
                    <a:pt x="784847" y="188976"/>
                  </a:lnTo>
                  <a:lnTo>
                    <a:pt x="789419" y="193548"/>
                  </a:lnTo>
                  <a:lnTo>
                    <a:pt x="798563" y="199644"/>
                  </a:lnTo>
                  <a:lnTo>
                    <a:pt x="803135" y="201168"/>
                  </a:lnTo>
                  <a:lnTo>
                    <a:pt x="815327" y="201168"/>
                  </a:lnTo>
                  <a:lnTo>
                    <a:pt x="821423" y="199644"/>
                  </a:lnTo>
                  <a:lnTo>
                    <a:pt x="830567" y="193548"/>
                  </a:lnTo>
                  <a:lnTo>
                    <a:pt x="833615" y="188976"/>
                  </a:lnTo>
                  <a:lnTo>
                    <a:pt x="836663" y="184404"/>
                  </a:lnTo>
                  <a:lnTo>
                    <a:pt x="837044" y="182880"/>
                  </a:lnTo>
                  <a:lnTo>
                    <a:pt x="837806" y="179832"/>
                  </a:lnTo>
                  <a:lnTo>
                    <a:pt x="838187" y="178308"/>
                  </a:lnTo>
                  <a:lnTo>
                    <a:pt x="838187" y="176784"/>
                  </a:lnTo>
                  <a:lnTo>
                    <a:pt x="838187" y="166116"/>
                  </a:lnTo>
                  <a:close/>
                </a:path>
                <a:path w="858519" h="242570">
                  <a:moveTo>
                    <a:pt x="858012" y="28956"/>
                  </a:moveTo>
                  <a:lnTo>
                    <a:pt x="856996" y="25908"/>
                  </a:lnTo>
                  <a:lnTo>
                    <a:pt x="856488" y="24384"/>
                  </a:lnTo>
                  <a:lnTo>
                    <a:pt x="855726" y="21336"/>
                  </a:lnTo>
                  <a:lnTo>
                    <a:pt x="854964" y="18288"/>
                  </a:lnTo>
                  <a:lnTo>
                    <a:pt x="853948" y="15240"/>
                  </a:lnTo>
                  <a:lnTo>
                    <a:pt x="853440" y="13716"/>
                  </a:lnTo>
                  <a:lnTo>
                    <a:pt x="848868" y="9144"/>
                  </a:lnTo>
                  <a:lnTo>
                    <a:pt x="839724" y="3048"/>
                  </a:lnTo>
                  <a:lnTo>
                    <a:pt x="835152" y="1524"/>
                  </a:lnTo>
                  <a:lnTo>
                    <a:pt x="829056" y="0"/>
                  </a:lnTo>
                  <a:lnTo>
                    <a:pt x="816864" y="3048"/>
                  </a:lnTo>
                  <a:lnTo>
                    <a:pt x="807720" y="9144"/>
                  </a:lnTo>
                  <a:lnTo>
                    <a:pt x="801624" y="18288"/>
                  </a:lnTo>
                  <a:lnTo>
                    <a:pt x="800100" y="24384"/>
                  </a:lnTo>
                  <a:lnTo>
                    <a:pt x="800100" y="35064"/>
                  </a:lnTo>
                  <a:lnTo>
                    <a:pt x="801624" y="41160"/>
                  </a:lnTo>
                  <a:lnTo>
                    <a:pt x="807720" y="50304"/>
                  </a:lnTo>
                  <a:lnTo>
                    <a:pt x="816864" y="56400"/>
                  </a:lnTo>
                  <a:lnTo>
                    <a:pt x="822960" y="57924"/>
                  </a:lnTo>
                  <a:lnTo>
                    <a:pt x="835152" y="57924"/>
                  </a:lnTo>
                  <a:lnTo>
                    <a:pt x="839724" y="56400"/>
                  </a:lnTo>
                  <a:lnTo>
                    <a:pt x="848868" y="50304"/>
                  </a:lnTo>
                  <a:lnTo>
                    <a:pt x="853440" y="45732"/>
                  </a:lnTo>
                  <a:lnTo>
                    <a:pt x="853948" y="44208"/>
                  </a:lnTo>
                  <a:lnTo>
                    <a:pt x="854964" y="41160"/>
                  </a:lnTo>
                  <a:lnTo>
                    <a:pt x="855726" y="38112"/>
                  </a:lnTo>
                  <a:lnTo>
                    <a:pt x="856488" y="35064"/>
                  </a:lnTo>
                  <a:lnTo>
                    <a:pt x="856869" y="33540"/>
                  </a:lnTo>
                  <a:lnTo>
                    <a:pt x="858012" y="28956"/>
                  </a:lnTo>
                  <a:close/>
                </a:path>
              </a:pathLst>
            </a:custGeom>
            <a:solidFill>
              <a:srgbClr val="000000"/>
            </a:solidFill>
          </p:spPr>
          <p:txBody>
            <a:bodyPr wrap="square" lIns="0" tIns="0" rIns="0" bIns="0" rtlCol="0">
              <a:prstTxWarp prst="textNoShape">
                <a:avLst/>
              </a:prstTxWarp>
              <a:noAutofit/>
            </a:bodyPr>
            <a:lstStyle/>
            <a:p>
              <a:endParaRPr lang="en-US"/>
            </a:p>
          </p:txBody>
        </p:sp>
      </p:grpSp>
      <p:sp>
        <p:nvSpPr>
          <p:cNvPr id="20" name="TextBox 19">
            <a:extLst>
              <a:ext uri="{FF2B5EF4-FFF2-40B4-BE49-F238E27FC236}">
                <a16:creationId xmlns:a16="http://schemas.microsoft.com/office/drawing/2014/main" id="{640CA6B7-0FD8-80C4-9566-2060BD85B073}"/>
              </a:ext>
            </a:extLst>
          </p:cNvPr>
          <p:cNvSpPr txBox="1"/>
          <p:nvPr/>
        </p:nvSpPr>
        <p:spPr>
          <a:xfrm>
            <a:off x="517154" y="534009"/>
            <a:ext cx="11157692" cy="2375009"/>
          </a:xfrm>
          <a:prstGeom prst="rect">
            <a:avLst/>
          </a:prstGeom>
          <a:noFill/>
        </p:spPr>
        <p:txBody>
          <a:bodyPr wrap="square">
            <a:spAutoFit/>
          </a:bodyPr>
          <a:lstStyle/>
          <a:p>
            <a:pPr marL="226695" marR="27940" algn="ctr">
              <a:spcBef>
                <a:spcPts val="1330"/>
              </a:spcBef>
              <a:spcAft>
                <a:spcPts val="0"/>
              </a:spcAft>
            </a:pPr>
            <a:r>
              <a:rPr lang="en-US" sz="4000" b="1">
                <a:effectLst/>
                <a:ea typeface="Times New Roman" panose="02020603050405020304" pitchFamily="18" charset="0"/>
              </a:rPr>
              <a:t>Learn</a:t>
            </a:r>
            <a:r>
              <a:rPr lang="en-US" sz="4000" b="1" spc="-60">
                <a:effectLst/>
                <a:ea typeface="Times New Roman" panose="02020603050405020304" pitchFamily="18" charset="0"/>
              </a:rPr>
              <a:t> </a:t>
            </a:r>
            <a:r>
              <a:rPr lang="en-US" sz="4000" b="1">
                <a:effectLst/>
                <a:ea typeface="Times New Roman" panose="02020603050405020304" pitchFamily="18" charset="0"/>
              </a:rPr>
              <a:t>to</a:t>
            </a:r>
            <a:r>
              <a:rPr lang="en-US" sz="4000" b="1" spc="-40">
                <a:effectLst/>
                <a:ea typeface="Times New Roman" panose="02020603050405020304" pitchFamily="18" charset="0"/>
              </a:rPr>
              <a:t> </a:t>
            </a:r>
            <a:r>
              <a:rPr lang="en-US" sz="4000" b="1" spc="-10">
                <a:effectLst/>
                <a:ea typeface="Times New Roman" panose="02020603050405020304" pitchFamily="18" charset="0"/>
              </a:rPr>
              <a:t>Conduct</a:t>
            </a:r>
          </a:p>
          <a:p>
            <a:pPr marL="226695" marR="27940" algn="ctr">
              <a:spcBef>
                <a:spcPts val="1330"/>
              </a:spcBef>
              <a:spcAft>
                <a:spcPts val="0"/>
              </a:spcAft>
            </a:pPr>
            <a:endParaRPr lang="en-US" sz="1800">
              <a:effectLst/>
              <a:ea typeface="Times New Roman" panose="02020603050405020304" pitchFamily="18" charset="0"/>
            </a:endParaRPr>
          </a:p>
          <a:p>
            <a:pPr marL="476885" marR="397510" algn="just">
              <a:spcBef>
                <a:spcPts val="870"/>
              </a:spcBef>
              <a:spcAft>
                <a:spcPts val="0"/>
              </a:spcAft>
            </a:pPr>
            <a:r>
              <a:rPr lang="en-US" sz="1800">
                <a:effectLst/>
                <a:ea typeface="Times New Roman" panose="02020603050405020304" pitchFamily="18" charset="0"/>
              </a:rPr>
              <a:t>When</a:t>
            </a:r>
            <a:r>
              <a:rPr lang="en-US" sz="1800" spc="-20">
                <a:effectLst/>
                <a:ea typeface="Times New Roman" panose="02020603050405020304" pitchFamily="18" charset="0"/>
              </a:rPr>
              <a:t> </a:t>
            </a:r>
            <a:r>
              <a:rPr lang="en-US" sz="1800">
                <a:effectLst/>
                <a:ea typeface="Times New Roman" panose="02020603050405020304" pitchFamily="18" charset="0"/>
              </a:rPr>
              <a:t>working</a:t>
            </a:r>
            <a:r>
              <a:rPr lang="en-US" sz="1800" spc="-30">
                <a:effectLst/>
                <a:ea typeface="Times New Roman" panose="02020603050405020304" pitchFamily="18" charset="0"/>
              </a:rPr>
              <a:t> </a:t>
            </a:r>
            <a:r>
              <a:rPr lang="en-US" sz="1800">
                <a:effectLst/>
                <a:ea typeface="Times New Roman" panose="02020603050405020304" pitchFamily="18" charset="0"/>
              </a:rPr>
              <a:t>with</a:t>
            </a:r>
            <a:r>
              <a:rPr lang="en-US" sz="1800" spc="-30">
                <a:effectLst/>
                <a:ea typeface="Times New Roman" panose="02020603050405020304" pitchFamily="18" charset="0"/>
              </a:rPr>
              <a:t> </a:t>
            </a:r>
            <a:r>
              <a:rPr lang="en-US" sz="1800">
                <a:effectLst/>
                <a:ea typeface="Times New Roman" panose="02020603050405020304" pitchFamily="18" charset="0"/>
              </a:rPr>
              <a:t>the</a:t>
            </a:r>
            <a:r>
              <a:rPr lang="en-US" sz="1800" spc="-20">
                <a:effectLst/>
                <a:ea typeface="Times New Roman" panose="02020603050405020304" pitchFamily="18" charset="0"/>
              </a:rPr>
              <a:t> </a:t>
            </a:r>
            <a:r>
              <a:rPr lang="en-US" sz="1800">
                <a:effectLst/>
                <a:ea typeface="Times New Roman" panose="02020603050405020304" pitchFamily="18" charset="0"/>
              </a:rPr>
              <a:t>musicians,</a:t>
            </a:r>
            <a:r>
              <a:rPr lang="en-US" sz="1800" spc="-5">
                <a:effectLst/>
                <a:ea typeface="Times New Roman" panose="02020603050405020304" pitchFamily="18" charset="0"/>
              </a:rPr>
              <a:t> </a:t>
            </a:r>
            <a:r>
              <a:rPr lang="en-US" sz="1800">
                <a:effectLst/>
                <a:ea typeface="Times New Roman" panose="02020603050405020304" pitchFamily="18" charset="0"/>
              </a:rPr>
              <a:t>you’ll</a:t>
            </a:r>
            <a:r>
              <a:rPr lang="en-US" sz="1800" spc="-30">
                <a:effectLst/>
                <a:ea typeface="Times New Roman" panose="02020603050405020304" pitchFamily="18" charset="0"/>
              </a:rPr>
              <a:t> </a:t>
            </a:r>
            <a:r>
              <a:rPr lang="en-US" sz="1800">
                <a:effectLst/>
                <a:ea typeface="Times New Roman" panose="02020603050405020304" pitchFamily="18" charset="0"/>
              </a:rPr>
              <a:t>see</a:t>
            </a:r>
            <a:r>
              <a:rPr lang="en-US" sz="1800" spc="-40">
                <a:effectLst/>
                <a:ea typeface="Times New Roman" panose="02020603050405020304" pitchFamily="18" charset="0"/>
              </a:rPr>
              <a:t> </a:t>
            </a:r>
            <a:r>
              <a:rPr lang="en-US" sz="1800">
                <a:effectLst/>
                <a:ea typeface="Times New Roman" panose="02020603050405020304" pitchFamily="18" charset="0"/>
              </a:rPr>
              <a:t>the conductor</a:t>
            </a:r>
            <a:r>
              <a:rPr lang="en-US" sz="1800" spc="-15">
                <a:effectLst/>
                <a:ea typeface="Times New Roman" panose="02020603050405020304" pitchFamily="18" charset="0"/>
              </a:rPr>
              <a:t> </a:t>
            </a:r>
            <a:r>
              <a:rPr lang="en-US" sz="1800">
                <a:effectLst/>
                <a:ea typeface="Times New Roman" panose="02020603050405020304" pitchFamily="18" charset="0"/>
              </a:rPr>
              <a:t>using</a:t>
            </a:r>
            <a:r>
              <a:rPr lang="en-US" sz="1800" spc="-40">
                <a:effectLst/>
                <a:ea typeface="Times New Roman" panose="02020603050405020304" pitchFamily="18" charset="0"/>
              </a:rPr>
              <a:t> </a:t>
            </a:r>
            <a:r>
              <a:rPr lang="en-US" sz="1800">
                <a:effectLst/>
                <a:ea typeface="Times New Roman" panose="02020603050405020304" pitchFamily="18" charset="0"/>
              </a:rPr>
              <a:t>their</a:t>
            </a:r>
            <a:r>
              <a:rPr lang="en-US" sz="1800" spc="-15">
                <a:effectLst/>
                <a:ea typeface="Times New Roman" panose="02020603050405020304" pitchFamily="18" charset="0"/>
              </a:rPr>
              <a:t> </a:t>
            </a:r>
            <a:r>
              <a:rPr lang="en-US" sz="1800">
                <a:effectLst/>
                <a:ea typeface="Times New Roman" panose="02020603050405020304" pitchFamily="18" charset="0"/>
              </a:rPr>
              <a:t>hands</a:t>
            </a:r>
            <a:r>
              <a:rPr lang="en-US" sz="1800" spc="-30">
                <a:effectLst/>
                <a:ea typeface="Times New Roman" panose="02020603050405020304" pitchFamily="18" charset="0"/>
              </a:rPr>
              <a:t> </a:t>
            </a:r>
            <a:r>
              <a:rPr lang="en-US" sz="1800">
                <a:effectLst/>
                <a:ea typeface="Times New Roman" panose="02020603050405020304" pitchFamily="18" charset="0"/>
              </a:rPr>
              <a:t>or</a:t>
            </a:r>
            <a:r>
              <a:rPr lang="en-US" sz="1800" spc="-15">
                <a:effectLst/>
                <a:ea typeface="Times New Roman" panose="02020603050405020304" pitchFamily="18" charset="0"/>
              </a:rPr>
              <a:t> </a:t>
            </a:r>
            <a:r>
              <a:rPr lang="en-US" sz="1800">
                <a:effectLst/>
                <a:ea typeface="Times New Roman" panose="02020603050405020304" pitchFamily="18" charset="0"/>
              </a:rPr>
              <a:t>a</a:t>
            </a:r>
            <a:r>
              <a:rPr lang="en-US" sz="1800" spc="-20">
                <a:effectLst/>
                <a:ea typeface="Times New Roman" panose="02020603050405020304" pitchFamily="18" charset="0"/>
              </a:rPr>
              <a:t> </a:t>
            </a:r>
            <a:r>
              <a:rPr lang="en-US" sz="1800">
                <a:effectLst/>
                <a:ea typeface="Times New Roman" panose="02020603050405020304" pitchFamily="18" charset="0"/>
              </a:rPr>
              <a:t>baton (basically, a stick painted white to make it more visible)</a:t>
            </a:r>
            <a:r>
              <a:rPr lang="en-US" sz="1800" spc="-40">
                <a:effectLst/>
                <a:ea typeface="Times New Roman" panose="02020603050405020304" pitchFamily="18" charset="0"/>
              </a:rPr>
              <a:t> </a:t>
            </a:r>
            <a:r>
              <a:rPr lang="en-US" sz="1800">
                <a:effectLst/>
                <a:ea typeface="Times New Roman" panose="02020603050405020304" pitchFamily="18" charset="0"/>
              </a:rPr>
              <a:t>to communicate with musicians. The conductor uses each of their hands differently. Generally, with the</a:t>
            </a:r>
            <a:r>
              <a:rPr lang="en-US" sz="1800" spc="-55">
                <a:effectLst/>
                <a:ea typeface="Times New Roman" panose="02020603050405020304" pitchFamily="18" charset="0"/>
              </a:rPr>
              <a:t> </a:t>
            </a:r>
            <a:r>
              <a:rPr lang="en-US" sz="1800" b="1">
                <a:effectLst/>
                <a:ea typeface="Times New Roman" panose="02020603050405020304" pitchFamily="18" charset="0"/>
              </a:rPr>
              <a:t>right</a:t>
            </a:r>
            <a:r>
              <a:rPr lang="en-US" sz="1800" b="1" spc="-95">
                <a:effectLst/>
                <a:ea typeface="Times New Roman" panose="02020603050405020304" pitchFamily="18" charset="0"/>
              </a:rPr>
              <a:t> </a:t>
            </a:r>
            <a:r>
              <a:rPr lang="en-US" sz="1800" b="1">
                <a:effectLst/>
                <a:ea typeface="Times New Roman" panose="02020603050405020304" pitchFamily="18" charset="0"/>
              </a:rPr>
              <a:t>hand</a:t>
            </a:r>
            <a:r>
              <a:rPr lang="en-US" sz="1800" b="1" spc="-85">
                <a:effectLst/>
                <a:ea typeface="Times New Roman" panose="02020603050405020304" pitchFamily="18" charset="0"/>
              </a:rPr>
              <a:t> </a:t>
            </a:r>
            <a:r>
              <a:rPr lang="en-US" sz="1800">
                <a:effectLst/>
                <a:ea typeface="Times New Roman" panose="02020603050405020304" pitchFamily="18" charset="0"/>
              </a:rPr>
              <a:t>they</a:t>
            </a:r>
            <a:r>
              <a:rPr lang="en-US" sz="1800" spc="-60">
                <a:effectLst/>
                <a:ea typeface="Times New Roman" panose="02020603050405020304" pitchFamily="18" charset="0"/>
              </a:rPr>
              <a:t> </a:t>
            </a:r>
            <a:r>
              <a:rPr lang="en-US" sz="1800">
                <a:effectLst/>
                <a:ea typeface="Times New Roman" panose="02020603050405020304" pitchFamily="18" charset="0"/>
              </a:rPr>
              <a:t>keep</a:t>
            </a:r>
            <a:r>
              <a:rPr lang="en-US" sz="1800" spc="-65">
                <a:effectLst/>
                <a:ea typeface="Times New Roman" panose="02020603050405020304" pitchFamily="18" charset="0"/>
              </a:rPr>
              <a:t> </a:t>
            </a:r>
            <a:r>
              <a:rPr lang="en-US" sz="1800">
                <a:effectLst/>
                <a:ea typeface="Times New Roman" panose="02020603050405020304" pitchFamily="18" charset="0"/>
              </a:rPr>
              <a:t>the</a:t>
            </a:r>
            <a:r>
              <a:rPr lang="en-US" sz="1800" spc="-60">
                <a:effectLst/>
                <a:ea typeface="Times New Roman" panose="02020603050405020304" pitchFamily="18" charset="0"/>
              </a:rPr>
              <a:t> </a:t>
            </a:r>
            <a:r>
              <a:rPr lang="en-US" sz="1800">
                <a:effectLst/>
                <a:ea typeface="Times New Roman" panose="02020603050405020304" pitchFamily="18" charset="0"/>
              </a:rPr>
              <a:t>beat</a:t>
            </a:r>
            <a:r>
              <a:rPr lang="en-US" sz="1800" spc="-60">
                <a:effectLst/>
                <a:ea typeface="Times New Roman" panose="02020603050405020304" pitchFamily="18" charset="0"/>
              </a:rPr>
              <a:t> </a:t>
            </a:r>
            <a:r>
              <a:rPr lang="en-US" sz="1800">
                <a:effectLst/>
                <a:ea typeface="Times New Roman" panose="02020603050405020304" pitchFamily="18" charset="0"/>
              </a:rPr>
              <a:t>with</a:t>
            </a:r>
            <a:r>
              <a:rPr lang="en-US" sz="1800" spc="-60">
                <a:effectLst/>
                <a:ea typeface="Times New Roman" panose="02020603050405020304" pitchFamily="18" charset="0"/>
              </a:rPr>
              <a:t> </a:t>
            </a:r>
            <a:r>
              <a:rPr lang="en-US" sz="1800">
                <a:effectLst/>
                <a:ea typeface="Times New Roman" panose="02020603050405020304" pitchFamily="18" charset="0"/>
              </a:rPr>
              <a:t>a</a:t>
            </a:r>
            <a:r>
              <a:rPr lang="en-US" sz="1800" spc="-60">
                <a:effectLst/>
                <a:ea typeface="Times New Roman" panose="02020603050405020304" pitchFamily="18" charset="0"/>
              </a:rPr>
              <a:t> </a:t>
            </a:r>
            <a:r>
              <a:rPr lang="en-US" sz="1800">
                <a:effectLst/>
                <a:ea typeface="Times New Roman" panose="02020603050405020304" pitchFamily="18" charset="0"/>
              </a:rPr>
              <a:t>specific</a:t>
            </a:r>
            <a:r>
              <a:rPr lang="en-US" sz="1800" spc="-70">
                <a:effectLst/>
                <a:ea typeface="Times New Roman" panose="02020603050405020304" pitchFamily="18" charset="0"/>
              </a:rPr>
              <a:t> </a:t>
            </a:r>
            <a:r>
              <a:rPr lang="en-US" sz="1800">
                <a:effectLst/>
                <a:ea typeface="Times New Roman" panose="02020603050405020304" pitchFamily="18" charset="0"/>
              </a:rPr>
              <a:t>pattern</a:t>
            </a:r>
            <a:r>
              <a:rPr lang="en-US" sz="1800" spc="-70">
                <a:effectLst/>
                <a:ea typeface="Times New Roman" panose="02020603050405020304" pitchFamily="18" charset="0"/>
              </a:rPr>
              <a:t> </a:t>
            </a:r>
            <a:r>
              <a:rPr lang="en-US" sz="1800">
                <a:effectLst/>
                <a:ea typeface="Times New Roman" panose="02020603050405020304" pitchFamily="18" charset="0"/>
              </a:rPr>
              <a:t>(see</a:t>
            </a:r>
            <a:r>
              <a:rPr lang="en-US" sz="1800" spc="-60">
                <a:effectLst/>
                <a:ea typeface="Times New Roman" panose="02020603050405020304" pitchFamily="18" charset="0"/>
              </a:rPr>
              <a:t> </a:t>
            </a:r>
            <a:r>
              <a:rPr lang="en-US" sz="1800">
                <a:effectLst/>
                <a:ea typeface="Times New Roman" panose="02020603050405020304" pitchFamily="18" charset="0"/>
              </a:rPr>
              <a:t>below),</a:t>
            </a:r>
            <a:r>
              <a:rPr lang="en-US" sz="1800" spc="-50">
                <a:effectLst/>
                <a:ea typeface="Times New Roman" panose="02020603050405020304" pitchFamily="18" charset="0"/>
              </a:rPr>
              <a:t> </a:t>
            </a:r>
            <a:r>
              <a:rPr lang="en-US" sz="1800">
                <a:effectLst/>
                <a:ea typeface="Times New Roman" panose="02020603050405020304" pitchFamily="18" charset="0"/>
              </a:rPr>
              <a:t>with</a:t>
            </a:r>
            <a:r>
              <a:rPr lang="en-US" sz="1800" spc="-60">
                <a:effectLst/>
                <a:ea typeface="Times New Roman" panose="02020603050405020304" pitchFamily="18" charset="0"/>
              </a:rPr>
              <a:t> </a:t>
            </a:r>
            <a:r>
              <a:rPr lang="en-US" sz="1800">
                <a:effectLst/>
                <a:ea typeface="Times New Roman" panose="02020603050405020304" pitchFamily="18" charset="0"/>
              </a:rPr>
              <a:t>the</a:t>
            </a:r>
            <a:r>
              <a:rPr lang="en-US" sz="1800" spc="-20">
                <a:effectLst/>
                <a:ea typeface="Times New Roman" panose="02020603050405020304" pitchFamily="18" charset="0"/>
              </a:rPr>
              <a:t> </a:t>
            </a:r>
            <a:r>
              <a:rPr lang="en-US" sz="1800" b="1">
                <a:effectLst/>
                <a:ea typeface="Times New Roman" panose="02020603050405020304" pitchFamily="18" charset="0"/>
              </a:rPr>
              <a:t>left</a:t>
            </a:r>
            <a:r>
              <a:rPr lang="en-US" sz="1800" b="1" spc="-95">
                <a:effectLst/>
                <a:ea typeface="Times New Roman" panose="02020603050405020304" pitchFamily="18" charset="0"/>
              </a:rPr>
              <a:t> </a:t>
            </a:r>
            <a:r>
              <a:rPr lang="en-US" sz="1800" b="1">
                <a:effectLst/>
                <a:ea typeface="Times New Roman" panose="02020603050405020304" pitchFamily="18" charset="0"/>
              </a:rPr>
              <a:t>hand</a:t>
            </a:r>
            <a:r>
              <a:rPr lang="en-US" sz="1800">
                <a:effectLst/>
                <a:ea typeface="Times New Roman" panose="02020603050405020304" pitchFamily="18" charset="0"/>
              </a:rPr>
              <a:t>, they communicate the expressive qualities</a:t>
            </a:r>
            <a:r>
              <a:rPr lang="en-US" sz="1800" spc="-125">
                <a:effectLst/>
                <a:ea typeface="Times New Roman" panose="02020603050405020304" pitchFamily="18" charset="0"/>
              </a:rPr>
              <a:t> </a:t>
            </a:r>
            <a:r>
              <a:rPr lang="en-US" sz="1800">
                <a:effectLst/>
                <a:ea typeface="Times New Roman" panose="02020603050405020304" pitchFamily="18" charset="0"/>
              </a:rPr>
              <a:t>of the music. </a:t>
            </a:r>
          </a:p>
        </p:txBody>
      </p:sp>
      <p:sp>
        <p:nvSpPr>
          <p:cNvPr id="22" name="TextBox 21">
            <a:extLst>
              <a:ext uri="{FF2B5EF4-FFF2-40B4-BE49-F238E27FC236}">
                <a16:creationId xmlns:a16="http://schemas.microsoft.com/office/drawing/2014/main" id="{078ED601-B37E-2CB5-5E57-CFB34527CEDD}"/>
              </a:ext>
            </a:extLst>
          </p:cNvPr>
          <p:cNvSpPr txBox="1"/>
          <p:nvPr/>
        </p:nvSpPr>
        <p:spPr>
          <a:xfrm>
            <a:off x="1455418" y="5544704"/>
            <a:ext cx="1678665" cy="369332"/>
          </a:xfrm>
          <a:prstGeom prst="rect">
            <a:avLst/>
          </a:prstGeom>
          <a:noFill/>
        </p:spPr>
        <p:txBody>
          <a:bodyPr wrap="none" rtlCol="0">
            <a:spAutoFit/>
          </a:bodyPr>
          <a:lstStyle/>
          <a:p>
            <a:r>
              <a:rPr lang="en-US"/>
              <a:t>Conducting in 2</a:t>
            </a:r>
          </a:p>
        </p:txBody>
      </p:sp>
      <p:sp>
        <p:nvSpPr>
          <p:cNvPr id="23" name="TextBox 22">
            <a:extLst>
              <a:ext uri="{FF2B5EF4-FFF2-40B4-BE49-F238E27FC236}">
                <a16:creationId xmlns:a16="http://schemas.microsoft.com/office/drawing/2014/main" id="{F8485E75-CE73-E385-3739-9F5CF7B268D5}"/>
              </a:ext>
            </a:extLst>
          </p:cNvPr>
          <p:cNvSpPr txBox="1"/>
          <p:nvPr/>
        </p:nvSpPr>
        <p:spPr>
          <a:xfrm>
            <a:off x="4811081" y="5590871"/>
            <a:ext cx="1678665" cy="646331"/>
          </a:xfrm>
          <a:prstGeom prst="rect">
            <a:avLst/>
          </a:prstGeom>
          <a:noFill/>
        </p:spPr>
        <p:txBody>
          <a:bodyPr wrap="none" rtlCol="0">
            <a:spAutoFit/>
          </a:bodyPr>
          <a:lstStyle/>
          <a:p>
            <a:r>
              <a:rPr lang="en-US"/>
              <a:t>Conducting in 3</a:t>
            </a:r>
          </a:p>
          <a:p>
            <a:endParaRPr lang="en-US"/>
          </a:p>
        </p:txBody>
      </p:sp>
      <p:sp>
        <p:nvSpPr>
          <p:cNvPr id="24" name="TextBox 23">
            <a:extLst>
              <a:ext uri="{FF2B5EF4-FFF2-40B4-BE49-F238E27FC236}">
                <a16:creationId xmlns:a16="http://schemas.microsoft.com/office/drawing/2014/main" id="{45FF6C42-56BE-94B7-5105-47BBD4E78334}"/>
              </a:ext>
            </a:extLst>
          </p:cNvPr>
          <p:cNvSpPr txBox="1"/>
          <p:nvPr/>
        </p:nvSpPr>
        <p:spPr>
          <a:xfrm>
            <a:off x="8537014" y="5590872"/>
            <a:ext cx="1678665" cy="646331"/>
          </a:xfrm>
          <a:prstGeom prst="rect">
            <a:avLst/>
          </a:prstGeom>
          <a:noFill/>
        </p:spPr>
        <p:txBody>
          <a:bodyPr wrap="none" rtlCol="0">
            <a:spAutoFit/>
          </a:bodyPr>
          <a:lstStyle/>
          <a:p>
            <a:r>
              <a:rPr lang="en-US"/>
              <a:t>Conducting in 4</a:t>
            </a:r>
          </a:p>
          <a:p>
            <a:endParaRPr lang="en-US"/>
          </a:p>
        </p:txBody>
      </p:sp>
      <p:pic>
        <p:nvPicPr>
          <p:cNvPr id="7180" name="Picture 12" descr="Marin Alsop conducting beat pattern in 2">
            <a:extLst>
              <a:ext uri="{FF2B5EF4-FFF2-40B4-BE49-F238E27FC236}">
                <a16:creationId xmlns:a16="http://schemas.microsoft.com/office/drawing/2014/main" id="{78191639-4950-864E-ACD5-DA5AA87211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9402" y="3285931"/>
            <a:ext cx="1390696" cy="2258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54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EAE526-6D4A-1CE1-4CF4-A713F657EBD9}"/>
              </a:ext>
            </a:extLst>
          </p:cNvPr>
          <p:cNvSpPr txBox="1"/>
          <p:nvPr/>
        </p:nvSpPr>
        <p:spPr>
          <a:xfrm>
            <a:off x="38668" y="434590"/>
            <a:ext cx="12153332" cy="5742598"/>
          </a:xfrm>
          <a:prstGeom prst="rect">
            <a:avLst/>
          </a:prstGeom>
          <a:noFill/>
        </p:spPr>
        <p:txBody>
          <a:bodyPr wrap="square">
            <a:spAutoFit/>
          </a:bodyPr>
          <a:lstStyle/>
          <a:p>
            <a:pPr marL="198755" marR="153670" algn="ctr">
              <a:spcBef>
                <a:spcPts val="405"/>
              </a:spcBef>
              <a:spcAft>
                <a:spcPts val="0"/>
              </a:spcAft>
            </a:pPr>
            <a:r>
              <a:rPr lang="en-US" sz="3600" b="1" spc="-40">
                <a:ea typeface="Times New Roman" panose="02020603050405020304" pitchFamily="18" charset="0"/>
              </a:rPr>
              <a:t>What to Expect at the Fox Theater for Symphony Day</a:t>
            </a:r>
            <a:endParaRPr lang="en-US" sz="1200">
              <a:effectLst/>
              <a:ea typeface="Times New Roman" panose="02020603050405020304" pitchFamily="18" charset="0"/>
            </a:endParaRPr>
          </a:p>
          <a:p>
            <a:pPr marL="742950" marR="1116965" lvl="1" indent="-285750" algn="just">
              <a:spcBef>
                <a:spcPts val="3585"/>
              </a:spcBef>
              <a:spcAft>
                <a:spcPts val="0"/>
              </a:spcAft>
              <a:buSzPts val="1400"/>
              <a:buFont typeface="Symbol" pitchFamily="2" charset="2"/>
              <a:buChar char=""/>
              <a:tabLst>
                <a:tab pos="1511300" algn="l"/>
              </a:tabLst>
            </a:pPr>
            <a:r>
              <a:rPr lang="en-US" sz="1600" spc="0">
                <a:effectLst/>
                <a:ea typeface="Symbol" pitchFamily="2" charset="2"/>
                <a:cs typeface="Arial" panose="020B0604020202020204" pitchFamily="34" charset="0"/>
              </a:rPr>
              <a:t>An usher will lead you from the lobby into the hall. You will be asked to</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walk</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in</a:t>
            </a:r>
            <a:r>
              <a:rPr lang="en-US" sz="1600" spc="-1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a</a:t>
            </a:r>
            <a:r>
              <a:rPr lang="en-US" sz="1600" spc="-1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single-file line to</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your</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seating</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area.</a:t>
            </a:r>
            <a:r>
              <a:rPr lang="en-US" sz="1600" spc="-2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The</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Fox</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Theater</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is</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a </a:t>
            </a:r>
            <a:r>
              <a:rPr lang="en-US" sz="1600" spc="-10">
                <a:effectLst/>
                <a:ea typeface="Symbol" pitchFamily="2" charset="2"/>
                <a:cs typeface="Arial" panose="020B0604020202020204" pitchFamily="34" charset="0"/>
              </a:rPr>
              <a:t>big</a:t>
            </a:r>
            <a:r>
              <a:rPr lang="en-US" sz="1600" spc="-5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place,</a:t>
            </a:r>
            <a:r>
              <a:rPr lang="en-US" sz="1600" spc="-5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and</a:t>
            </a:r>
            <a:r>
              <a:rPr lang="en-US" sz="1600" spc="-2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we</a:t>
            </a:r>
            <a:r>
              <a:rPr lang="en-US" sz="1600" spc="-5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don’t</a:t>
            </a:r>
            <a:r>
              <a:rPr lang="en-US" sz="1600" spc="-4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want</a:t>
            </a:r>
            <a:r>
              <a:rPr lang="en-US" sz="1600" spc="-4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you</a:t>
            </a:r>
            <a:r>
              <a:rPr lang="en-US" sz="1600" spc="-4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to</a:t>
            </a:r>
            <a:r>
              <a:rPr lang="en-US" sz="1600" spc="-4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get</a:t>
            </a:r>
            <a:r>
              <a:rPr lang="en-US" sz="1600" spc="-4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separated!</a:t>
            </a:r>
            <a:endParaRPr lang="en-US" sz="1600" spc="0">
              <a:effectLst/>
              <a:ea typeface="Symbol" pitchFamily="2" charset="2"/>
              <a:cs typeface="Arial" panose="020B0604020202020204" pitchFamily="34" charset="0"/>
            </a:endParaRPr>
          </a:p>
          <a:p>
            <a:pPr marL="742950" marR="1139190" lvl="1" indent="-285750" algn="just">
              <a:spcBef>
                <a:spcPts val="460"/>
              </a:spcBef>
              <a:spcAft>
                <a:spcPts val="0"/>
              </a:spcAft>
              <a:buSzPts val="1400"/>
              <a:buFont typeface="Symbol" pitchFamily="2" charset="2"/>
              <a:buChar char=""/>
              <a:tabLst>
                <a:tab pos="1511300" algn="l"/>
              </a:tabLst>
            </a:pPr>
            <a:r>
              <a:rPr lang="en-US" sz="1600" spc="0">
                <a:effectLst/>
                <a:ea typeface="Symbol" pitchFamily="2" charset="2"/>
                <a:cs typeface="Arial" panose="020B0604020202020204" pitchFamily="34" charset="0"/>
              </a:rPr>
              <a:t>After you reach your seats, teachers and students are asked to </a:t>
            </a:r>
            <a:r>
              <a:rPr lang="en-US" sz="1600" spc="-30">
                <a:effectLst/>
                <a:ea typeface="Symbol" pitchFamily="2" charset="2"/>
                <a:cs typeface="Arial" panose="020B0604020202020204" pitchFamily="34" charset="0"/>
              </a:rPr>
              <a:t>remain</a:t>
            </a:r>
            <a:r>
              <a:rPr lang="en-US" sz="1600" spc="-100">
                <a:effectLst/>
                <a:ea typeface="Symbol" pitchFamily="2" charset="2"/>
                <a:cs typeface="Arial" panose="020B0604020202020204" pitchFamily="34" charset="0"/>
              </a:rPr>
              <a:t> </a:t>
            </a:r>
            <a:r>
              <a:rPr lang="en-US" sz="1600" spc="-30">
                <a:effectLst/>
                <a:ea typeface="Symbol" pitchFamily="2" charset="2"/>
                <a:cs typeface="Arial" panose="020B0604020202020204" pitchFamily="34" charset="0"/>
              </a:rPr>
              <a:t>seated.</a:t>
            </a:r>
            <a:endParaRPr lang="en-US" sz="1600" spc="0">
              <a:effectLst/>
              <a:ea typeface="Symbol" pitchFamily="2" charset="2"/>
              <a:cs typeface="Arial" panose="020B0604020202020204" pitchFamily="34" charset="0"/>
            </a:endParaRPr>
          </a:p>
          <a:p>
            <a:pPr marL="742950" marR="1182370" lvl="1" indent="-285750">
              <a:spcBef>
                <a:spcPts val="465"/>
              </a:spcBef>
              <a:spcAft>
                <a:spcPts val="0"/>
              </a:spcAft>
              <a:buSzPts val="1400"/>
              <a:buFont typeface="Symbol" pitchFamily="2" charset="2"/>
              <a:buChar char=""/>
              <a:tabLst>
                <a:tab pos="1511300" algn="l"/>
              </a:tabLst>
            </a:pPr>
            <a:r>
              <a:rPr lang="en-US" sz="1600" spc="0">
                <a:effectLst/>
                <a:ea typeface="Symbol" pitchFamily="2" charset="2"/>
                <a:cs typeface="Arial" panose="020B0604020202020204" pitchFamily="34" charset="0"/>
              </a:rPr>
              <a:t>Before the performance</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you’ll</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notice</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the</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musicians</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warming</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up</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onstage.</a:t>
            </a:r>
            <a:r>
              <a:rPr lang="en-US" sz="1600" spc="-2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Just as </a:t>
            </a:r>
            <a:r>
              <a:rPr lang="en-US" sz="1600" spc="-20">
                <a:effectLst/>
                <a:ea typeface="Symbol" pitchFamily="2" charset="2"/>
                <a:cs typeface="Arial" panose="020B0604020202020204" pitchFamily="34" charset="0"/>
              </a:rPr>
              <a:t>an</a:t>
            </a:r>
            <a:r>
              <a:rPr lang="en-US" sz="1600" spc="-4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athlete</a:t>
            </a:r>
            <a:r>
              <a:rPr lang="en-US" sz="1600" spc="-35">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warms</a:t>
            </a:r>
            <a:r>
              <a:rPr lang="en-US" sz="1600" spc="-3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up</a:t>
            </a:r>
            <a:r>
              <a:rPr lang="en-US" sz="1600" spc="-3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before</a:t>
            </a:r>
            <a:r>
              <a:rPr lang="en-US" sz="1600" spc="-35">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a</a:t>
            </a:r>
            <a:r>
              <a:rPr lang="en-US" sz="1600" spc="-25">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game,</a:t>
            </a:r>
            <a:r>
              <a:rPr lang="en-US" sz="1600" spc="-3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the musicians</a:t>
            </a:r>
            <a:r>
              <a:rPr lang="en-US" sz="1600" spc="-3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also warm up. Sometimes this even includes stretching and exercises! </a:t>
            </a:r>
            <a:endParaRPr lang="en-US" sz="1600" spc="0">
              <a:effectLst/>
              <a:ea typeface="Symbol" pitchFamily="2" charset="2"/>
              <a:cs typeface="Arial" panose="020B0604020202020204" pitchFamily="34" charset="0"/>
            </a:endParaRPr>
          </a:p>
          <a:p>
            <a:pPr marL="742950" marR="1071880" lvl="1" indent="-285750">
              <a:spcBef>
                <a:spcPts val="470"/>
              </a:spcBef>
              <a:spcAft>
                <a:spcPts val="0"/>
              </a:spcAft>
              <a:buSzPts val="1400"/>
              <a:buFont typeface="Symbol" pitchFamily="2" charset="2"/>
              <a:buChar char=""/>
              <a:tabLst>
                <a:tab pos="1511300" algn="l"/>
              </a:tabLst>
            </a:pPr>
            <a:r>
              <a:rPr lang="en-US" sz="1600" spc="-10">
                <a:effectLst/>
                <a:ea typeface="Symbol" pitchFamily="2" charset="2"/>
                <a:cs typeface="Arial" panose="020B0604020202020204" pitchFamily="34" charset="0"/>
              </a:rPr>
              <a:t>When</a:t>
            </a:r>
            <a:r>
              <a:rPr lang="en-US" sz="1600" spc="-7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the</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lights</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go</a:t>
            </a:r>
            <a:r>
              <a:rPr lang="en-US" sz="1600" spc="-5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down</a:t>
            </a:r>
            <a:r>
              <a:rPr lang="en-US" sz="1600" spc="-7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you’ll</a:t>
            </a:r>
            <a:r>
              <a:rPr lang="en-US" sz="1600" spc="-5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know</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the</a:t>
            </a:r>
            <a:r>
              <a:rPr lang="en-US" sz="1600" spc="-4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concert</a:t>
            </a:r>
            <a:r>
              <a:rPr lang="en-US" sz="1600" spc="-7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is</a:t>
            </a:r>
            <a:r>
              <a:rPr lang="en-US" sz="1600" spc="-5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about</a:t>
            </a:r>
            <a:r>
              <a:rPr lang="en-US" sz="1600" spc="-6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to</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start. Please help welcome the </a:t>
            </a:r>
            <a:r>
              <a:rPr lang="en-US" sz="1600" spc="0">
                <a:effectLst/>
                <a:ea typeface="Symbol" pitchFamily="2" charset="2"/>
                <a:cs typeface="Arial" panose="020B0604020202020204" pitchFamily="34" charset="0"/>
              </a:rPr>
              <a:t>concertmaster on stage with applause</a:t>
            </a:r>
            <a:r>
              <a:rPr lang="en-US" sz="1600">
                <a:ea typeface="Symbol" pitchFamily="2" charset="2"/>
                <a:cs typeface="Arial" panose="020B0604020202020204" pitchFamily="34" charset="0"/>
              </a:rPr>
              <a:t> and</a:t>
            </a:r>
            <a:r>
              <a:rPr lang="en-US" sz="1600" spc="0">
                <a:effectLst/>
                <a:ea typeface="Symbol" pitchFamily="2" charset="2"/>
                <a:cs typeface="Arial" panose="020B0604020202020204" pitchFamily="34" charset="0"/>
              </a:rPr>
              <a:t> </a:t>
            </a:r>
            <a:r>
              <a:rPr lang="en-US" sz="1600">
                <a:ea typeface="Symbol" pitchFamily="2" charset="2"/>
                <a:cs typeface="Arial" panose="020B0604020202020204" pitchFamily="34" charset="0"/>
              </a:rPr>
              <a:t>listen as the orchestra tunes to the oboe.</a:t>
            </a:r>
            <a:endParaRPr lang="en-US" sz="1600" spc="0">
              <a:effectLst/>
              <a:ea typeface="Symbol" pitchFamily="2" charset="2"/>
              <a:cs typeface="Arial" panose="020B0604020202020204" pitchFamily="34" charset="0"/>
            </a:endParaRPr>
          </a:p>
          <a:p>
            <a:pPr marL="742950" marR="1005205" lvl="1" indent="-285750">
              <a:spcBef>
                <a:spcPts val="460"/>
              </a:spcBef>
              <a:spcAft>
                <a:spcPts val="0"/>
              </a:spcAft>
              <a:buSzPts val="1400"/>
              <a:buFont typeface="Symbol" pitchFamily="2" charset="2"/>
              <a:buChar char=""/>
              <a:tabLst>
                <a:tab pos="1511300" algn="l"/>
              </a:tabLst>
            </a:pPr>
            <a:r>
              <a:rPr lang="en-US" sz="1600" spc="-20">
                <a:effectLst/>
                <a:ea typeface="Symbol" pitchFamily="2" charset="2"/>
                <a:cs typeface="Arial" panose="020B0604020202020204" pitchFamily="34" charset="0"/>
              </a:rPr>
              <a:t>After</a:t>
            </a:r>
            <a:r>
              <a:rPr lang="en-US" sz="1600" spc="-35">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the</a:t>
            </a:r>
            <a:r>
              <a:rPr lang="en-US" sz="1600" spc="-35">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concertmaster</a:t>
            </a:r>
            <a:r>
              <a:rPr lang="en-US" sz="1600" spc="-35">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sits</a:t>
            </a:r>
            <a:r>
              <a:rPr lang="en-US" sz="1600" spc="-3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down,</a:t>
            </a:r>
            <a:r>
              <a:rPr lang="en-US" sz="1600" spc="-3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the conductor</a:t>
            </a:r>
            <a:r>
              <a:rPr lang="en-US" sz="1600" spc="-35">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will</a:t>
            </a:r>
            <a:r>
              <a:rPr lang="en-US" sz="1600" spc="-3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walk</a:t>
            </a:r>
            <a:r>
              <a:rPr lang="en-US" sz="1600" spc="-35">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on</a:t>
            </a:r>
            <a:r>
              <a:rPr lang="en-US" sz="1600" spc="-40">
                <a:effectLst/>
                <a:ea typeface="Symbol" pitchFamily="2" charset="2"/>
                <a:cs typeface="Arial" panose="020B0604020202020204" pitchFamily="34" charset="0"/>
              </a:rPr>
              <a:t> </a:t>
            </a:r>
            <a:r>
              <a:rPr lang="en-US" sz="1600" spc="-20">
                <a:effectLst/>
                <a:ea typeface="Symbol" pitchFamily="2" charset="2"/>
                <a:cs typeface="Arial" panose="020B0604020202020204" pitchFamily="34" charset="0"/>
              </a:rPr>
              <a:t>stage. </a:t>
            </a:r>
            <a:r>
              <a:rPr lang="en-US" sz="1600" spc="0">
                <a:effectLst/>
                <a:ea typeface="Symbol" pitchFamily="2" charset="2"/>
                <a:cs typeface="Arial" panose="020B0604020202020204" pitchFamily="34" charset="0"/>
              </a:rPr>
              <a:t>Again, </a:t>
            </a:r>
            <a:r>
              <a:rPr lang="en-US" sz="1600">
                <a:ea typeface="Symbol" pitchFamily="2" charset="2"/>
                <a:cs typeface="Arial" panose="020B0604020202020204" pitchFamily="34" charset="0"/>
              </a:rPr>
              <a:t>let the conductor and musicians feel your excitement by clapping—the musicians will stand to thank you!</a:t>
            </a:r>
            <a:r>
              <a:rPr lang="en-US" sz="1600" spc="0">
                <a:effectLst/>
                <a:ea typeface="Symbol" pitchFamily="2" charset="2"/>
                <a:cs typeface="Arial" panose="020B0604020202020204" pitchFamily="34" charset="0"/>
              </a:rPr>
              <a:t> Then</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get ready to</a:t>
            </a:r>
            <a:r>
              <a:rPr lang="en-US" sz="1600" spc="-6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listen.</a:t>
            </a:r>
          </a:p>
          <a:p>
            <a:pPr marL="742950" marR="1278890" lvl="1" indent="-285750">
              <a:spcBef>
                <a:spcPts val="470"/>
              </a:spcBef>
              <a:spcAft>
                <a:spcPts val="0"/>
              </a:spcAft>
              <a:buSzPts val="1400"/>
              <a:buFont typeface="Symbol" pitchFamily="2" charset="2"/>
              <a:buChar char=""/>
              <a:tabLst>
                <a:tab pos="1511300" algn="l"/>
              </a:tabLst>
            </a:pPr>
            <a:r>
              <a:rPr lang="en-US" sz="1600">
                <a:ea typeface="Symbol" pitchFamily="2" charset="2"/>
                <a:cs typeface="Arial" panose="020B0604020202020204" pitchFamily="34" charset="0"/>
              </a:rPr>
              <a:t>During the concert</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listen</a:t>
            </a:r>
            <a:r>
              <a:rPr lang="en-US" sz="1600" spc="-15">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watch, and enjoy. L</a:t>
            </a:r>
            <a:r>
              <a:rPr lang="en-US" sz="1600" spc="-10">
                <a:effectLst/>
                <a:ea typeface="Symbol" pitchFamily="2" charset="2"/>
                <a:cs typeface="Arial" panose="020B0604020202020204" pitchFamily="34" charset="0"/>
              </a:rPr>
              <a:t>et your imagination go! Does the music remind you of something you know? Does it make you feel excited, sad, peaceful, or </a:t>
            </a:r>
            <a:r>
              <a:rPr lang="en-US" sz="1600" spc="-10">
                <a:ea typeface="Symbol" pitchFamily="2" charset="2"/>
                <a:cs typeface="Arial" panose="020B0604020202020204" pitchFamily="34" charset="0"/>
              </a:rPr>
              <a:t>frightened</a:t>
            </a:r>
            <a:r>
              <a:rPr lang="en-US" sz="1600" spc="-10">
                <a:effectLst/>
                <a:ea typeface="Symbol" pitchFamily="2" charset="2"/>
                <a:cs typeface="Arial" panose="020B0604020202020204" pitchFamily="34" charset="0"/>
              </a:rPr>
              <a:t>? There is no right or wrong answer: trust your experience and reactions to what you are seeing and hearing!</a:t>
            </a:r>
            <a:endParaRPr lang="en-US" sz="1600" spc="0">
              <a:effectLst/>
              <a:ea typeface="Symbol" pitchFamily="2" charset="2"/>
              <a:cs typeface="Arial" panose="020B0604020202020204" pitchFamily="34" charset="0"/>
            </a:endParaRPr>
          </a:p>
          <a:p>
            <a:pPr marL="742950" marR="1138555" lvl="1" indent="-285750">
              <a:spcBef>
                <a:spcPts val="460"/>
              </a:spcBef>
              <a:spcAft>
                <a:spcPts val="0"/>
              </a:spcAft>
              <a:buSzPts val="1400"/>
              <a:buFont typeface="Symbol" pitchFamily="2" charset="2"/>
              <a:buChar char=""/>
              <a:tabLst>
                <a:tab pos="1511300" algn="l"/>
              </a:tabLst>
            </a:pPr>
            <a:r>
              <a:rPr lang="en-US" sz="1600" spc="-10">
                <a:effectLst/>
                <a:ea typeface="Symbol" pitchFamily="2" charset="2"/>
                <a:cs typeface="Arial" panose="020B0604020202020204" pitchFamily="34" charset="0"/>
              </a:rPr>
              <a:t>Sometimes</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the</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conductor</a:t>
            </a:r>
            <a:r>
              <a:rPr lang="en-US" sz="1600" spc="-5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might</a:t>
            </a:r>
            <a:r>
              <a:rPr lang="en-US" sz="1600" spc="-5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ask</a:t>
            </a:r>
            <a:r>
              <a:rPr lang="en-US" sz="1600" spc="-5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the</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audience</a:t>
            </a:r>
            <a:r>
              <a:rPr lang="en-US" sz="1600" spc="-6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a</a:t>
            </a:r>
            <a:r>
              <a:rPr lang="en-US" sz="1600" spc="-5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question</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or</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ask </a:t>
            </a:r>
            <a:r>
              <a:rPr lang="en-US" sz="1600" spc="0">
                <a:effectLst/>
                <a:ea typeface="Symbol" pitchFamily="2" charset="2"/>
                <a:cs typeface="Arial" panose="020B0604020202020204" pitchFamily="34" charset="0"/>
              </a:rPr>
              <a:t>you</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to</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clap</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along.</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This</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is</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your</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turn</a:t>
            </a:r>
            <a:r>
              <a:rPr lang="en-US" sz="1600" spc="-1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to</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add to</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the</a:t>
            </a:r>
            <a:r>
              <a:rPr lang="en-US" sz="1600" spc="-10">
                <a:effectLst/>
                <a:ea typeface="Symbol" pitchFamily="2" charset="2"/>
                <a:cs typeface="Arial" panose="020B0604020202020204" pitchFamily="34" charset="0"/>
              </a:rPr>
              <a:t> </a:t>
            </a:r>
            <a:r>
              <a:rPr lang="en-US" sz="1600">
                <a:ea typeface="Symbol" pitchFamily="2" charset="2"/>
                <a:cs typeface="Arial" panose="020B0604020202020204" pitchFamily="34" charset="0"/>
              </a:rPr>
              <a:t>performance</a:t>
            </a:r>
            <a:r>
              <a:rPr lang="en-US" sz="1600" spc="0">
                <a:effectLst/>
                <a:ea typeface="Symbol" pitchFamily="2" charset="2"/>
                <a:cs typeface="Arial" panose="020B0604020202020204" pitchFamily="34" charset="0"/>
              </a:rPr>
              <a:t>.</a:t>
            </a:r>
          </a:p>
          <a:p>
            <a:pPr marL="742950" marR="1043305" lvl="1" indent="-285750">
              <a:spcBef>
                <a:spcPts val="465"/>
              </a:spcBef>
              <a:spcAft>
                <a:spcPts val="0"/>
              </a:spcAft>
              <a:buSzPts val="1400"/>
              <a:buFont typeface="Symbol" pitchFamily="2" charset="2"/>
              <a:buChar char=""/>
              <a:tabLst>
                <a:tab pos="1511300" algn="l"/>
              </a:tabLst>
            </a:pPr>
            <a:r>
              <a:rPr lang="en-US" sz="1600" spc="0">
                <a:effectLst/>
                <a:ea typeface="Symbol" pitchFamily="2" charset="2"/>
                <a:cs typeface="Arial" panose="020B0604020202020204" pitchFamily="34" charset="0"/>
              </a:rPr>
              <a:t>After</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the</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orchestra plays the</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last piece</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and</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the clapping</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ends, please </a:t>
            </a:r>
            <a:r>
              <a:rPr lang="en-US" sz="1600" spc="-10">
                <a:effectLst/>
                <a:ea typeface="Symbol" pitchFamily="2" charset="2"/>
                <a:cs typeface="Arial" panose="020B0604020202020204" pitchFamily="34" charset="0"/>
              </a:rPr>
              <a:t>stay</a:t>
            </a:r>
            <a:r>
              <a:rPr lang="en-US" sz="1600" spc="-5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seated</a:t>
            </a:r>
            <a:r>
              <a:rPr lang="en-US" sz="1600" spc="-4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until</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the</a:t>
            </a:r>
            <a:r>
              <a:rPr lang="en-US" sz="1600" spc="-4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head</a:t>
            </a:r>
            <a:r>
              <a:rPr lang="en-US" sz="1600" spc="-6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usher</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points</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your</a:t>
            </a:r>
            <a:r>
              <a:rPr lang="en-US" sz="1600" spc="-5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way</a:t>
            </a:r>
            <a:r>
              <a:rPr lang="en-US" sz="1600" spc="-5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out.</a:t>
            </a:r>
            <a:r>
              <a:rPr lang="en-US" sz="1600" spc="-6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As</a:t>
            </a:r>
            <a:r>
              <a:rPr lang="en-US" sz="1600" spc="-4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you</a:t>
            </a:r>
            <a:r>
              <a:rPr lang="en-US" sz="1600" spc="-5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leave, </a:t>
            </a:r>
            <a:r>
              <a:rPr lang="en-US" sz="1600" spc="0">
                <a:effectLst/>
                <a:ea typeface="Symbol" pitchFamily="2" charset="2"/>
                <a:cs typeface="Arial" panose="020B0604020202020204" pitchFamily="34" charset="0"/>
              </a:rPr>
              <a:t>make sure</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you have your personal belongings with</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you.</a:t>
            </a:r>
            <a:r>
              <a:rPr lang="en-US" sz="1600" spc="-5">
                <a:effectLst/>
                <a:ea typeface="Symbol" pitchFamily="2" charset="2"/>
                <a:cs typeface="Arial" panose="020B0604020202020204" pitchFamily="34" charset="0"/>
              </a:rPr>
              <a:t> </a:t>
            </a:r>
            <a:r>
              <a:rPr lang="en-US" sz="1600" spc="-5">
                <a:ea typeface="Symbol" pitchFamily="2" charset="2"/>
                <a:cs typeface="Arial" panose="020B0604020202020204" pitchFamily="34" charset="0"/>
              </a:rPr>
              <a:t>When</a:t>
            </a:r>
            <a:r>
              <a:rPr lang="en-US" sz="1600" spc="0">
                <a:effectLst/>
                <a:ea typeface="Symbol" pitchFamily="2" charset="2"/>
                <a:cs typeface="Arial" panose="020B0604020202020204" pitchFamily="34" charset="0"/>
              </a:rPr>
              <a:t> you</a:t>
            </a:r>
            <a:r>
              <a:rPr lang="en-US" sz="1600" spc="-5">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exit</a:t>
            </a:r>
            <a:r>
              <a:rPr lang="en-US" sz="1600" spc="-10">
                <a:effectLst/>
                <a:ea typeface="Symbol" pitchFamily="2" charset="2"/>
                <a:cs typeface="Arial" panose="020B0604020202020204" pitchFamily="34" charset="0"/>
              </a:rPr>
              <a:t> </a:t>
            </a:r>
            <a:r>
              <a:rPr lang="en-US" sz="1600" spc="0">
                <a:effectLst/>
                <a:ea typeface="Symbol" pitchFamily="2" charset="2"/>
                <a:cs typeface="Arial" panose="020B0604020202020204" pitchFamily="34" charset="0"/>
              </a:rPr>
              <a:t>the </a:t>
            </a:r>
            <a:r>
              <a:rPr lang="en-US" sz="1600" spc="-10">
                <a:effectLst/>
                <a:ea typeface="Symbol" pitchFamily="2" charset="2"/>
                <a:cs typeface="Arial" panose="020B0604020202020204" pitchFamily="34" charset="0"/>
              </a:rPr>
              <a:t>hall,</a:t>
            </a:r>
            <a:r>
              <a:rPr lang="en-US" sz="1600" spc="-4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please</a:t>
            </a:r>
            <a:r>
              <a:rPr lang="en-US" sz="1600" spc="-4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stay</a:t>
            </a:r>
            <a:r>
              <a:rPr lang="en-US" sz="1600" spc="-4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together</a:t>
            </a:r>
            <a:r>
              <a:rPr lang="en-US" sz="1600" spc="-6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in</a:t>
            </a:r>
            <a:r>
              <a:rPr lang="en-US" sz="1600" spc="-50">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a</a:t>
            </a:r>
            <a:r>
              <a:rPr lang="en-US" sz="1600" spc="-3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single-file</a:t>
            </a:r>
            <a:r>
              <a:rPr lang="en-US" sz="1600" spc="-45">
                <a:effectLst/>
                <a:ea typeface="Symbol" pitchFamily="2" charset="2"/>
                <a:cs typeface="Arial" panose="020B0604020202020204" pitchFamily="34" charset="0"/>
              </a:rPr>
              <a:t> </a:t>
            </a:r>
            <a:r>
              <a:rPr lang="en-US" sz="1600" spc="-10">
                <a:effectLst/>
                <a:ea typeface="Symbol" pitchFamily="2" charset="2"/>
                <a:cs typeface="Arial" panose="020B0604020202020204" pitchFamily="34" charset="0"/>
              </a:rPr>
              <a:t>line.</a:t>
            </a:r>
            <a:endParaRPr lang="en-US" sz="1600" spc="0">
              <a:effectLst/>
              <a:ea typeface="Symbol" pitchFamily="2" charset="2"/>
              <a:cs typeface="Arial" panose="020B0604020202020204" pitchFamily="34" charset="0"/>
            </a:endParaRPr>
          </a:p>
        </p:txBody>
      </p:sp>
    </p:spTree>
    <p:extLst>
      <p:ext uri="{BB962C8B-B14F-4D97-AF65-F5344CB8AC3E}">
        <p14:creationId xmlns:p14="http://schemas.microsoft.com/office/powerpoint/2010/main" val="4032866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performing in a concert&#10;&#10;Description automatically generated">
            <a:extLst>
              <a:ext uri="{FF2B5EF4-FFF2-40B4-BE49-F238E27FC236}">
                <a16:creationId xmlns:a16="http://schemas.microsoft.com/office/drawing/2014/main" id="{8DAF25D9-2EFC-567C-FE1D-023B5EBB57CC}"/>
              </a:ext>
            </a:extLst>
          </p:cNvPr>
          <p:cNvPicPr>
            <a:picLocks noChangeAspect="1"/>
          </p:cNvPicPr>
          <p:nvPr/>
        </p:nvPicPr>
        <p:blipFill>
          <a:blip r:embed="rId2"/>
          <a:srcRect t="3414" b="2021"/>
          <a:stretch/>
        </p:blipFill>
        <p:spPr>
          <a:xfrm>
            <a:off x="1"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19240E6-3776-77F7-CD28-DC574ECB40BD}"/>
              </a:ext>
            </a:extLst>
          </p:cNvPr>
          <p:cNvSpPr>
            <a:spLocks noGrp="1"/>
          </p:cNvSpPr>
          <p:nvPr>
            <p:ph idx="1"/>
          </p:nvPr>
        </p:nvSpPr>
        <p:spPr>
          <a:xfrm>
            <a:off x="7519916" y="655093"/>
            <a:ext cx="4490114" cy="5909480"/>
          </a:xfrm>
        </p:spPr>
        <p:txBody>
          <a:bodyPr vert="horz" lIns="91440" tIns="45720" rIns="91440" bIns="45720" rtlCol="0" anchor="t">
            <a:normAutofit/>
          </a:bodyPr>
          <a:lstStyle/>
          <a:p>
            <a:pPr marL="0" marR="0" indent="0">
              <a:spcBef>
                <a:spcPts val="0"/>
              </a:spcBef>
              <a:spcAft>
                <a:spcPts val="600"/>
              </a:spcAft>
              <a:buNone/>
            </a:pPr>
            <a:r>
              <a:rPr lang="en-US" sz="2000" spc="-10">
                <a:effectLst/>
                <a:latin typeface="Calibri"/>
                <a:ea typeface="Times New Roman" panose="02020603050405020304" pitchFamily="18" charset="0"/>
                <a:cs typeface="Calibri"/>
              </a:rPr>
              <a:t>The theme of our concert is Heroes and Legends: Magical Musical Tales. </a:t>
            </a:r>
            <a:r>
              <a:rPr lang="en-US" sz="2000">
                <a:effectLst/>
                <a:latin typeface="Calibri"/>
                <a:ea typeface="Times New Roman" panose="02020603050405020304" pitchFamily="18" charset="0"/>
                <a:cs typeface="Calibri"/>
              </a:rPr>
              <a:t>The  orchestra is going to take us on an adventure as we hear music based on all kinds of fairy tales, legends, and myths from around the world. In movies, music plays a key role in heightening drama, feeling the emotions of the main characters, and creating suspense as we wait to see what will happen. </a:t>
            </a:r>
          </a:p>
          <a:p>
            <a:pPr marL="0" marR="0" indent="0">
              <a:spcBef>
                <a:spcPts val="0"/>
              </a:spcBef>
              <a:spcAft>
                <a:spcPts val="600"/>
              </a:spcAft>
              <a:buNone/>
            </a:pPr>
            <a:endParaRPr lang="en-US" sz="2000">
              <a:effectLst/>
              <a:latin typeface="Calibri"/>
              <a:ea typeface="Times New Roman" panose="02020603050405020304" pitchFamily="18" charset="0"/>
              <a:cs typeface="Calibri"/>
            </a:endParaRPr>
          </a:p>
          <a:p>
            <a:pPr marL="0" marR="0" indent="0">
              <a:spcBef>
                <a:spcPts val="0"/>
              </a:spcBef>
              <a:spcAft>
                <a:spcPts val="600"/>
              </a:spcAft>
              <a:buNone/>
            </a:pPr>
            <a:r>
              <a:rPr lang="en-US" sz="2000">
                <a:effectLst/>
                <a:latin typeface="Calibri"/>
                <a:ea typeface="Times New Roman" panose="02020603050405020304" pitchFamily="18" charset="0"/>
                <a:cs typeface="Calibri"/>
              </a:rPr>
              <a:t>However, music by itself can also </a:t>
            </a:r>
            <a:r>
              <a:rPr lang="en-US" sz="2000" spc="-10">
                <a:effectLst/>
                <a:latin typeface="Calibri"/>
                <a:ea typeface="Times New Roman" panose="02020603050405020304" pitchFamily="18" charset="0"/>
                <a:cs typeface="Calibri"/>
              </a:rPr>
              <a:t>generate strong emotions, convey ideas, and tell stories. </a:t>
            </a:r>
            <a:r>
              <a:rPr lang="en-US" sz="2000" spc="-10">
                <a:latin typeface="Calibri"/>
                <a:ea typeface="Times New Roman" panose="02020603050405020304" pitchFamily="18" charset="0"/>
                <a:cs typeface="Calibri"/>
              </a:rPr>
              <a:t>Notice how each piece the orchestra plays communicates a different idea or mood, just through the music. Your own experience, background, and imagination will fill in the details!</a:t>
            </a:r>
            <a:endParaRPr lang="en-US" sz="2000">
              <a:latin typeface="Calibri"/>
              <a:ea typeface="Times New Roman" panose="02020603050405020304" pitchFamily="18" charset="0"/>
              <a:cs typeface="Calibri"/>
            </a:endParaRPr>
          </a:p>
        </p:txBody>
      </p:sp>
    </p:spTree>
    <p:extLst>
      <p:ext uri="{BB962C8B-B14F-4D97-AF65-F5344CB8AC3E}">
        <p14:creationId xmlns:p14="http://schemas.microsoft.com/office/powerpoint/2010/main" val="825924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EE05EF-8CF4-C947-A73F-A227FDA3B45C}"/>
              </a:ext>
            </a:extLst>
          </p:cNvPr>
          <p:cNvSpPr>
            <a:spLocks noGrp="1"/>
          </p:cNvSpPr>
          <p:nvPr>
            <p:ph idx="1"/>
          </p:nvPr>
        </p:nvSpPr>
        <p:spPr>
          <a:xfrm>
            <a:off x="794754" y="535675"/>
            <a:ext cx="10602491" cy="6129820"/>
          </a:xfrm>
        </p:spPr>
        <p:txBody>
          <a:bodyPr>
            <a:normAutofit fontScale="92500" lnSpcReduction="20000"/>
          </a:bodyPr>
          <a:lstStyle/>
          <a:p>
            <a:pPr marL="0" marR="0" indent="0">
              <a:spcBef>
                <a:spcPts val="0"/>
              </a:spcBef>
              <a:spcAft>
                <a:spcPts val="0"/>
              </a:spcAft>
              <a:buNone/>
            </a:pPr>
            <a:r>
              <a:rPr lang="en-US" sz="3000" u="sng" spc="-10">
                <a:ea typeface="Times New Roman" panose="02020603050405020304" pitchFamily="18" charset="0"/>
              </a:rPr>
              <a:t>Musical Emotions</a:t>
            </a:r>
            <a:endParaRPr lang="en-US" sz="3000" u="sng" spc="-10">
              <a:effectLst/>
              <a:ea typeface="Times New Roman" panose="02020603050405020304" pitchFamily="18" charset="0"/>
            </a:endParaRPr>
          </a:p>
          <a:p>
            <a:pPr marL="0" marR="0" indent="0">
              <a:spcBef>
                <a:spcPts val="0"/>
              </a:spcBef>
              <a:spcAft>
                <a:spcPts val="0"/>
              </a:spcAft>
              <a:buNone/>
            </a:pPr>
            <a:endParaRPr lang="en-US" sz="1900" spc="-10">
              <a:effectLst/>
              <a:ea typeface="Times New Roman" panose="02020603050405020304" pitchFamily="18" charset="0"/>
            </a:endParaRPr>
          </a:p>
          <a:p>
            <a:pPr marL="0" marR="0" indent="0">
              <a:spcBef>
                <a:spcPts val="0"/>
              </a:spcBef>
              <a:spcAft>
                <a:spcPts val="0"/>
              </a:spcAft>
              <a:buNone/>
            </a:pPr>
            <a:r>
              <a:rPr lang="en-US" sz="2100" spc="-10">
                <a:effectLst/>
                <a:ea typeface="Times New Roman" panose="02020603050405020304" pitchFamily="18" charset="0"/>
              </a:rPr>
              <a:t>Questions: </a:t>
            </a:r>
          </a:p>
          <a:p>
            <a:pPr marR="0">
              <a:spcBef>
                <a:spcPts val="0"/>
              </a:spcBef>
              <a:spcAft>
                <a:spcPts val="0"/>
              </a:spcAft>
            </a:pPr>
            <a:endParaRPr lang="en-US" sz="2100" spc="-10">
              <a:effectLst/>
              <a:ea typeface="Times New Roman" panose="02020603050405020304" pitchFamily="18" charset="0"/>
            </a:endParaRPr>
          </a:p>
          <a:p>
            <a:pPr marR="0">
              <a:spcBef>
                <a:spcPts val="0"/>
              </a:spcBef>
              <a:spcAft>
                <a:spcPts val="0"/>
              </a:spcAft>
            </a:pPr>
            <a:r>
              <a:rPr lang="en-US" sz="2100" spc="-10">
                <a:effectLst/>
                <a:ea typeface="Times New Roman" panose="02020603050405020304" pitchFamily="18" charset="0"/>
              </a:rPr>
              <a:t>How do you communicate your feelings? </a:t>
            </a:r>
          </a:p>
          <a:p>
            <a:pPr marR="0">
              <a:spcBef>
                <a:spcPts val="0"/>
              </a:spcBef>
              <a:spcAft>
                <a:spcPts val="0"/>
              </a:spcAft>
            </a:pPr>
            <a:endParaRPr lang="en-US" sz="2100" spc="-10">
              <a:effectLst/>
              <a:ea typeface="Times New Roman" panose="02020603050405020304" pitchFamily="18" charset="0"/>
            </a:endParaRPr>
          </a:p>
          <a:p>
            <a:pPr marR="0">
              <a:spcBef>
                <a:spcPts val="0"/>
              </a:spcBef>
              <a:spcAft>
                <a:spcPts val="0"/>
              </a:spcAft>
            </a:pPr>
            <a:r>
              <a:rPr lang="en-US" sz="2100" spc="-10">
                <a:effectLst/>
                <a:ea typeface="Times New Roman" panose="02020603050405020304" pitchFamily="18" charset="0"/>
              </a:rPr>
              <a:t>Does your voice sound the same if you are happy, scared, sad, or angry? </a:t>
            </a:r>
          </a:p>
          <a:p>
            <a:pPr marR="0">
              <a:spcBef>
                <a:spcPts val="0"/>
              </a:spcBef>
              <a:spcAft>
                <a:spcPts val="0"/>
              </a:spcAft>
            </a:pPr>
            <a:endParaRPr lang="en-US" sz="2100">
              <a:effectLst/>
              <a:ea typeface="Times New Roman" panose="02020603050405020304" pitchFamily="18" charset="0"/>
            </a:endParaRPr>
          </a:p>
          <a:p>
            <a:pPr marR="0">
              <a:spcBef>
                <a:spcPts val="0"/>
              </a:spcBef>
              <a:spcAft>
                <a:spcPts val="0"/>
              </a:spcAft>
            </a:pPr>
            <a:r>
              <a:rPr lang="en-US" sz="2100">
                <a:effectLst/>
                <a:ea typeface="Times New Roman" panose="02020603050405020304" pitchFamily="18" charset="0"/>
              </a:rPr>
              <a:t>Do you move the same way when you are tired vs full of energy?</a:t>
            </a:r>
          </a:p>
          <a:p>
            <a:pPr marR="0">
              <a:spcBef>
                <a:spcPts val="0"/>
              </a:spcBef>
              <a:spcAft>
                <a:spcPts val="0"/>
              </a:spcAft>
            </a:pPr>
            <a:endParaRPr lang="en-US" sz="2100">
              <a:ea typeface="Times New Roman" panose="02020603050405020304" pitchFamily="18" charset="0"/>
            </a:endParaRPr>
          </a:p>
          <a:p>
            <a:pPr marR="0">
              <a:spcBef>
                <a:spcPts val="0"/>
              </a:spcBef>
              <a:spcAft>
                <a:spcPts val="0"/>
              </a:spcAft>
            </a:pPr>
            <a:r>
              <a:rPr lang="en-US" sz="2100">
                <a:effectLst/>
                <a:ea typeface="Times New Roman" panose="02020603050405020304" pitchFamily="18" charset="0"/>
              </a:rPr>
              <a:t>Can composers communicate emotion?</a:t>
            </a:r>
          </a:p>
          <a:p>
            <a:pPr marL="0" marR="0" indent="0">
              <a:spcBef>
                <a:spcPts val="0"/>
              </a:spcBef>
              <a:spcAft>
                <a:spcPts val="0"/>
              </a:spcAft>
              <a:buNone/>
            </a:pPr>
            <a:endParaRPr lang="en-US" sz="2100">
              <a:effectLst/>
              <a:ea typeface="Times New Roman" panose="02020603050405020304" pitchFamily="18" charset="0"/>
            </a:endParaRPr>
          </a:p>
          <a:p>
            <a:pPr marL="0" marR="0" indent="0">
              <a:spcBef>
                <a:spcPts val="0"/>
              </a:spcBef>
              <a:spcAft>
                <a:spcPts val="0"/>
              </a:spcAft>
              <a:buNone/>
            </a:pPr>
            <a:endParaRPr lang="en-US" sz="2100" spc="-10">
              <a:ea typeface="Times New Roman" panose="02020603050405020304" pitchFamily="18" charset="0"/>
            </a:endParaRPr>
          </a:p>
          <a:p>
            <a:pPr marL="0" marR="0" indent="0">
              <a:spcBef>
                <a:spcPts val="0"/>
              </a:spcBef>
              <a:spcAft>
                <a:spcPts val="0"/>
              </a:spcAft>
              <a:buNone/>
            </a:pPr>
            <a:r>
              <a:rPr lang="en-US" sz="3000" u="sng" spc="-10">
                <a:ea typeface="Times New Roman" panose="02020603050405020304" pitchFamily="18" charset="0"/>
              </a:rPr>
              <a:t>Composer’s Toolbox</a:t>
            </a:r>
          </a:p>
          <a:p>
            <a:pPr marL="0" marR="0" indent="0">
              <a:spcBef>
                <a:spcPts val="0"/>
              </a:spcBef>
              <a:spcAft>
                <a:spcPts val="0"/>
              </a:spcAft>
              <a:buNone/>
            </a:pPr>
            <a:r>
              <a:rPr lang="en-US" sz="2100" spc="-10">
                <a:ea typeface="Times New Roman" panose="02020603050405020304" pitchFamily="18" charset="0"/>
              </a:rPr>
              <a:t>Here are a few of the many ways composers create emotional impact and tell stories. When you listen to the program, see if you notice any of these in the music:</a:t>
            </a:r>
          </a:p>
          <a:p>
            <a:pPr marL="0" marR="0" indent="0">
              <a:spcBef>
                <a:spcPts val="0"/>
              </a:spcBef>
              <a:spcAft>
                <a:spcPts val="0"/>
              </a:spcAft>
              <a:buNone/>
            </a:pPr>
            <a:endParaRPr lang="en-US" sz="2100">
              <a:effectLst/>
              <a:ea typeface="Times New Roman" panose="02020603050405020304" pitchFamily="18" charset="0"/>
            </a:endParaRPr>
          </a:p>
          <a:p>
            <a:r>
              <a:rPr lang="en-US" sz="2100" spc="-10">
                <a:ea typeface="Times New Roman" panose="02020603050405020304" pitchFamily="18" charset="0"/>
              </a:rPr>
              <a:t>D</a:t>
            </a:r>
            <a:r>
              <a:rPr lang="en-US" sz="2100" spc="-10">
                <a:effectLst/>
                <a:ea typeface="Times New Roman" panose="02020603050405020304" pitchFamily="18" charset="0"/>
              </a:rPr>
              <a:t>ynamics (loud vs quiet)</a:t>
            </a:r>
          </a:p>
          <a:p>
            <a:r>
              <a:rPr lang="en-US" sz="2100" spc="-10">
                <a:effectLst/>
                <a:ea typeface="Times New Roman" panose="02020603050405020304" pitchFamily="18" charset="0"/>
              </a:rPr>
              <a:t>Pitch range (high vs low)</a:t>
            </a:r>
          </a:p>
          <a:p>
            <a:r>
              <a:rPr lang="en-US" sz="2100" spc="-10">
                <a:effectLst/>
                <a:ea typeface="Times New Roman" panose="02020603050405020304" pitchFamily="18" charset="0"/>
              </a:rPr>
              <a:t>Consonance and dissonant harmonies (</a:t>
            </a:r>
            <a:r>
              <a:rPr lang="en-US" sz="2100" spc="-10">
                <a:ea typeface="Times New Roman" panose="02020603050405020304" pitchFamily="18" charset="0"/>
              </a:rPr>
              <a:t>pleasant </a:t>
            </a:r>
            <a:r>
              <a:rPr lang="en-US" sz="2100" spc="-10">
                <a:effectLst/>
                <a:ea typeface="Times New Roman" panose="02020603050405020304" pitchFamily="18" charset="0"/>
              </a:rPr>
              <a:t>vs harsh)</a:t>
            </a:r>
          </a:p>
          <a:p>
            <a:r>
              <a:rPr lang="en-US" sz="2100" spc="-10">
                <a:effectLst/>
                <a:ea typeface="Times New Roman" panose="02020603050405020304" pitchFamily="18" charset="0"/>
              </a:rPr>
              <a:t>Speed (slow vs fast)</a:t>
            </a:r>
          </a:p>
          <a:p>
            <a:r>
              <a:rPr lang="en-US" sz="2100" spc="-10">
                <a:ea typeface="Times New Roman" panose="02020603050405020304" pitchFamily="18" charset="0"/>
              </a:rPr>
              <a:t>Melodic c</a:t>
            </a:r>
            <a:r>
              <a:rPr lang="en-US" sz="2100" spc="-10">
                <a:effectLst/>
                <a:ea typeface="Times New Roman" panose="02020603050405020304" pitchFamily="18" charset="0"/>
              </a:rPr>
              <a:t>ontour (does the melodic line go up, down, or like a roller coaster)</a:t>
            </a:r>
          </a:p>
          <a:p>
            <a:r>
              <a:rPr lang="en-US" sz="2100" spc="-10">
                <a:ea typeface="Times New Roman" panose="02020603050405020304" pitchFamily="18" charset="0"/>
              </a:rPr>
              <a:t>Orchestration (instrument combinations such as </a:t>
            </a:r>
            <a:r>
              <a:rPr lang="en-US" sz="2100" spc="-10">
                <a:effectLst/>
                <a:ea typeface="Times New Roman" panose="02020603050405020304" pitchFamily="18" charset="0"/>
              </a:rPr>
              <a:t>solo instrument vs entire orchestra)</a:t>
            </a:r>
          </a:p>
          <a:p>
            <a:endParaRPr lang="en-US" sz="2100" spc="-10">
              <a:ea typeface="Times New Roman" panose="02020603050405020304" pitchFamily="18" charset="0"/>
            </a:endParaRPr>
          </a:p>
          <a:p>
            <a:endParaRPr lang="en-US"/>
          </a:p>
        </p:txBody>
      </p:sp>
    </p:spTree>
    <p:extLst>
      <p:ext uri="{BB962C8B-B14F-4D97-AF65-F5344CB8AC3E}">
        <p14:creationId xmlns:p14="http://schemas.microsoft.com/office/powerpoint/2010/main" val="341443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332412-C0AA-D226-079C-9C5C1546D7B4}"/>
              </a:ext>
            </a:extLst>
          </p:cNvPr>
          <p:cNvSpPr>
            <a:spLocks noGrp="1"/>
          </p:cNvSpPr>
          <p:nvPr>
            <p:ph idx="1"/>
          </p:nvPr>
        </p:nvSpPr>
        <p:spPr>
          <a:xfrm>
            <a:off x="254000" y="301625"/>
            <a:ext cx="10515600" cy="5380038"/>
          </a:xfrm>
        </p:spPr>
        <p:txBody>
          <a:bodyPr vert="horz" lIns="91440" tIns="45720" rIns="91440" bIns="45720" rtlCol="0" anchor="t">
            <a:normAutofit/>
          </a:bodyPr>
          <a:lstStyle/>
          <a:p>
            <a:pPr marL="0" indent="0">
              <a:lnSpc>
                <a:spcPct val="110000"/>
              </a:lnSpc>
              <a:spcBef>
                <a:spcPts val="0"/>
              </a:spcBef>
              <a:buNone/>
            </a:pPr>
            <a:r>
              <a:rPr lang="en-US" sz="2600" u="sng">
                <a:cs typeface="Calibri"/>
              </a:rPr>
              <a:t>The Star-Spangled Banner</a:t>
            </a:r>
            <a:endParaRPr lang="en-US" sz="2600">
              <a:cs typeface="Calibri"/>
            </a:endParaRPr>
          </a:p>
          <a:p>
            <a:pPr marL="0" indent="0">
              <a:lnSpc>
                <a:spcPct val="110000"/>
              </a:lnSpc>
              <a:spcBef>
                <a:spcPts val="0"/>
              </a:spcBef>
              <a:buNone/>
            </a:pPr>
            <a:r>
              <a:rPr lang="en-US" sz="1600">
                <a:cs typeface="Calibri" panose="020F0502020204030204"/>
              </a:rPr>
              <a:t>Music: John Stafford Smith</a:t>
            </a:r>
          </a:p>
          <a:p>
            <a:pPr marL="0" indent="0">
              <a:lnSpc>
                <a:spcPct val="110000"/>
              </a:lnSpc>
              <a:spcBef>
                <a:spcPts val="0"/>
              </a:spcBef>
              <a:buNone/>
            </a:pPr>
            <a:r>
              <a:rPr lang="en-US" sz="1600">
                <a:cs typeface="Calibri" panose="020F0502020204030204"/>
              </a:rPr>
              <a:t>Lyrics: Francis Scott Key </a:t>
            </a:r>
          </a:p>
          <a:p>
            <a:pPr marL="0" indent="0">
              <a:lnSpc>
                <a:spcPct val="110000"/>
              </a:lnSpc>
              <a:spcBef>
                <a:spcPts val="0"/>
              </a:spcBef>
              <a:buNone/>
            </a:pPr>
            <a:endParaRPr lang="en-US" sz="1600">
              <a:solidFill>
                <a:srgbClr val="000000"/>
              </a:solidFill>
              <a:latin typeface="Calibri"/>
              <a:ea typeface="+mn-lt"/>
              <a:cs typeface="Calibri"/>
            </a:endParaRPr>
          </a:p>
          <a:p>
            <a:pPr marL="0" indent="0">
              <a:lnSpc>
                <a:spcPct val="110000"/>
              </a:lnSpc>
              <a:spcBef>
                <a:spcPts val="0"/>
              </a:spcBef>
              <a:buNone/>
            </a:pPr>
            <a:r>
              <a:rPr lang="en-US" sz="1200" u="sng">
                <a:solidFill>
                  <a:srgbClr val="954F72"/>
                </a:solidFill>
                <a:latin typeface="Times New Roman"/>
                <a:ea typeface="+mn-lt"/>
                <a:cs typeface="Times New Roman"/>
              </a:rPr>
              <a:t>https://</a:t>
            </a:r>
            <a:r>
              <a:rPr lang="en-US" sz="1200" u="sng">
                <a:latin typeface="Times New Roman"/>
                <a:ea typeface="+mn-lt"/>
                <a:cs typeface="Times New Roman"/>
                <a:hlinkClick r:id="rId3"/>
              </a:rPr>
              <a:t>www.youtube.com/watch?v=G0GFqrCcwes</a:t>
            </a:r>
            <a:endParaRPr lang="en-US" sz="1200">
              <a:latin typeface="Times New Roman"/>
              <a:ea typeface="+mn-lt"/>
              <a:cs typeface="Times New Roman"/>
            </a:endParaRPr>
          </a:p>
          <a:p>
            <a:pPr marL="0" indent="0">
              <a:lnSpc>
                <a:spcPct val="110000"/>
              </a:lnSpc>
              <a:spcBef>
                <a:spcPts val="0"/>
              </a:spcBef>
              <a:buNone/>
            </a:pPr>
            <a:endParaRPr lang="en-US" sz="1200" u="sng">
              <a:latin typeface="Times New Roman"/>
              <a:ea typeface="+mn-lt"/>
              <a:cs typeface="Times New Roman"/>
            </a:endParaRPr>
          </a:p>
          <a:p>
            <a:pPr marL="0" indent="0">
              <a:lnSpc>
                <a:spcPct val="110000"/>
              </a:lnSpc>
              <a:spcBef>
                <a:spcPts val="0"/>
              </a:spcBef>
              <a:buNone/>
            </a:pPr>
            <a:r>
              <a:rPr lang="en-US" sz="1800">
                <a:latin typeface="Calibri"/>
                <a:ea typeface="+mn-lt"/>
                <a:cs typeface="+mn-lt"/>
              </a:rPr>
              <a:t>O say can you see, by the dawn’s early light,</a:t>
            </a:r>
            <a:br>
              <a:rPr lang="en-US" sz="1800">
                <a:latin typeface="Calibri"/>
                <a:ea typeface="+mn-lt"/>
                <a:cs typeface="+mn-lt"/>
              </a:rPr>
            </a:br>
            <a:r>
              <a:rPr lang="en-US" sz="1800">
                <a:latin typeface="Calibri"/>
                <a:ea typeface="+mn-lt"/>
                <a:cs typeface="+mn-lt"/>
              </a:rPr>
              <a:t>What so proudly we </a:t>
            </a:r>
            <a:r>
              <a:rPr lang="en-US" sz="1800" err="1">
                <a:latin typeface="Calibri"/>
                <a:ea typeface="+mn-lt"/>
                <a:cs typeface="+mn-lt"/>
              </a:rPr>
              <a:t>hail’d</a:t>
            </a:r>
            <a:r>
              <a:rPr lang="en-US" sz="1800">
                <a:latin typeface="Calibri"/>
                <a:ea typeface="+mn-lt"/>
                <a:cs typeface="+mn-lt"/>
              </a:rPr>
              <a:t> at the twilight’s last gleaming,</a:t>
            </a:r>
          </a:p>
          <a:p>
            <a:pPr marL="0" indent="0">
              <a:lnSpc>
                <a:spcPct val="110000"/>
              </a:lnSpc>
              <a:spcBef>
                <a:spcPts val="0"/>
              </a:spcBef>
              <a:buNone/>
            </a:pPr>
            <a:br>
              <a:rPr lang="en-US" sz="1800">
                <a:latin typeface="Calibri"/>
                <a:ea typeface="+mn-lt"/>
                <a:cs typeface="+mn-lt"/>
              </a:rPr>
            </a:br>
            <a:r>
              <a:rPr lang="en-US" sz="1800">
                <a:latin typeface="Calibri"/>
                <a:ea typeface="+mn-lt"/>
                <a:cs typeface="+mn-lt"/>
              </a:rPr>
              <a:t>Whose broad stripes and bright stars through the perilous fight</a:t>
            </a:r>
            <a:br>
              <a:rPr lang="en-US" sz="1800">
                <a:latin typeface="Calibri"/>
                <a:ea typeface="+mn-lt"/>
                <a:cs typeface="+mn-lt"/>
              </a:rPr>
            </a:br>
            <a:r>
              <a:rPr lang="en-US" sz="1800">
                <a:latin typeface="Calibri"/>
                <a:ea typeface="+mn-lt"/>
                <a:cs typeface="+mn-lt"/>
              </a:rPr>
              <a:t>O’er the ramparts we </a:t>
            </a:r>
            <a:r>
              <a:rPr lang="en-US" sz="1800" err="1">
                <a:latin typeface="Calibri"/>
                <a:ea typeface="+mn-lt"/>
                <a:cs typeface="+mn-lt"/>
              </a:rPr>
              <a:t>watch’d</a:t>
            </a:r>
            <a:r>
              <a:rPr lang="en-US" sz="1800">
                <a:latin typeface="Calibri"/>
                <a:ea typeface="+mn-lt"/>
                <a:cs typeface="+mn-lt"/>
              </a:rPr>
              <a:t> were so gallantly streaming?</a:t>
            </a:r>
          </a:p>
          <a:p>
            <a:pPr marL="0" indent="0">
              <a:lnSpc>
                <a:spcPct val="110000"/>
              </a:lnSpc>
              <a:spcBef>
                <a:spcPts val="0"/>
              </a:spcBef>
              <a:buNone/>
            </a:pPr>
            <a:br>
              <a:rPr lang="en-US" sz="1800">
                <a:latin typeface="Calibri"/>
                <a:ea typeface="+mn-lt"/>
                <a:cs typeface="+mn-lt"/>
              </a:rPr>
            </a:br>
            <a:r>
              <a:rPr lang="en-US" sz="1800">
                <a:latin typeface="Calibri"/>
                <a:ea typeface="+mn-lt"/>
                <a:cs typeface="+mn-lt"/>
              </a:rPr>
              <a:t>And the rocket’s red glare, the bombs bursting in air,</a:t>
            </a:r>
            <a:br>
              <a:rPr lang="en-US" sz="1800">
                <a:latin typeface="Calibri"/>
                <a:ea typeface="+mn-lt"/>
                <a:cs typeface="+mn-lt"/>
              </a:rPr>
            </a:br>
            <a:r>
              <a:rPr lang="en-US" sz="1800">
                <a:latin typeface="Calibri"/>
                <a:ea typeface="+mn-lt"/>
                <a:cs typeface="+mn-lt"/>
              </a:rPr>
              <a:t>Gave proof through the night that our flag was still there,</a:t>
            </a:r>
            <a:br>
              <a:rPr lang="en-US" sz="1800">
                <a:latin typeface="Calibri"/>
                <a:ea typeface="+mn-lt"/>
                <a:cs typeface="+mn-lt"/>
              </a:rPr>
            </a:br>
            <a:endParaRPr lang="en-US" sz="1800">
              <a:latin typeface="Calibri"/>
              <a:ea typeface="+mn-lt"/>
              <a:cs typeface="+mn-lt"/>
            </a:endParaRPr>
          </a:p>
          <a:p>
            <a:pPr marL="0" indent="0">
              <a:lnSpc>
                <a:spcPct val="110000"/>
              </a:lnSpc>
              <a:spcBef>
                <a:spcPts val="0"/>
              </a:spcBef>
              <a:buNone/>
            </a:pPr>
            <a:r>
              <a:rPr lang="en-US" sz="1800">
                <a:latin typeface="Calibri"/>
                <a:ea typeface="+mn-lt"/>
                <a:cs typeface="+mn-lt"/>
              </a:rPr>
              <a:t>O say does that star-spangled banner yet wave</a:t>
            </a:r>
            <a:br>
              <a:rPr lang="en-US" sz="1800">
                <a:latin typeface="Calibri"/>
                <a:ea typeface="+mn-lt"/>
                <a:cs typeface="+mn-lt"/>
              </a:rPr>
            </a:br>
            <a:r>
              <a:rPr lang="en-US" sz="1800">
                <a:latin typeface="Calibri"/>
                <a:ea typeface="+mn-lt"/>
                <a:cs typeface="+mn-lt"/>
              </a:rPr>
              <a:t>O’er the land of the free and the home of the brave?</a:t>
            </a:r>
            <a:endParaRPr lang="en-US" sz="1800">
              <a:latin typeface="Calibri"/>
              <a:cs typeface="Calibri"/>
            </a:endParaRPr>
          </a:p>
        </p:txBody>
      </p:sp>
      <p:pic>
        <p:nvPicPr>
          <p:cNvPr id="2" name="Online Media 1" title="The Star-Spangled Banner for Orchestra -- National Anthem">
            <a:hlinkClick r:id="" action="ppaction://media"/>
            <a:extLst>
              <a:ext uri="{FF2B5EF4-FFF2-40B4-BE49-F238E27FC236}">
                <a16:creationId xmlns:a16="http://schemas.microsoft.com/office/drawing/2014/main" id="{B4B6333A-4DDC-858C-C12E-4610F0F742AB}"/>
              </a:ext>
            </a:extLst>
          </p:cNvPr>
          <p:cNvPicPr>
            <a:picLocks noRot="1" noChangeAspect="1"/>
          </p:cNvPicPr>
          <p:nvPr>
            <a:videoFile r:link="rId1"/>
          </p:nvPr>
        </p:nvPicPr>
        <p:blipFill>
          <a:blip r:embed="rId4"/>
          <a:stretch>
            <a:fillRect/>
          </a:stretch>
        </p:blipFill>
        <p:spPr>
          <a:xfrm>
            <a:off x="6550025" y="800100"/>
            <a:ext cx="5291138" cy="2984500"/>
          </a:xfrm>
          <a:prstGeom prst="rect">
            <a:avLst/>
          </a:prstGeom>
        </p:spPr>
      </p:pic>
    </p:spTree>
    <p:extLst>
      <p:ext uri="{BB962C8B-B14F-4D97-AF65-F5344CB8AC3E}">
        <p14:creationId xmlns:p14="http://schemas.microsoft.com/office/powerpoint/2010/main" val="2332495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F5125E-F432-4D4D-DFF9-712A4EA74FD2}"/>
              </a:ext>
            </a:extLst>
          </p:cNvPr>
          <p:cNvSpPr>
            <a:spLocks noGrp="1"/>
          </p:cNvSpPr>
          <p:nvPr>
            <p:ph idx="1"/>
          </p:nvPr>
        </p:nvSpPr>
        <p:spPr>
          <a:xfrm>
            <a:off x="354842" y="266849"/>
            <a:ext cx="6196083" cy="6458804"/>
          </a:xfrm>
        </p:spPr>
        <p:txBody>
          <a:bodyPr anchor="t">
            <a:normAutofit fontScale="92500" lnSpcReduction="20000"/>
          </a:bodyPr>
          <a:lstStyle/>
          <a:p>
            <a:pPr marL="0" marR="0" indent="0">
              <a:lnSpc>
                <a:spcPct val="110000"/>
              </a:lnSpc>
              <a:spcBef>
                <a:spcPts val="0"/>
              </a:spcBef>
              <a:spcAft>
                <a:spcPts val="0"/>
              </a:spcAft>
              <a:buNone/>
            </a:pPr>
            <a:r>
              <a:rPr lang="en-US" sz="2800" u="sng">
                <a:effectLst/>
                <a:ea typeface="Times New Roman" panose="02020603050405020304" pitchFamily="18" charset="0"/>
                <a:cs typeface="Arial" panose="020B0604020202020204" pitchFamily="34" charset="0"/>
              </a:rPr>
              <a:t>The Sorcerer’s Apprentice</a:t>
            </a:r>
            <a:endParaRPr lang="en-US" u="sng">
              <a:ea typeface="Times New Roman" panose="02020603050405020304" pitchFamily="18" charset="0"/>
              <a:cs typeface="Arial" panose="020B0604020202020204" pitchFamily="34" charset="0"/>
            </a:endParaRPr>
          </a:p>
          <a:p>
            <a:pPr marL="0" marR="0" indent="0">
              <a:lnSpc>
                <a:spcPct val="110000"/>
              </a:lnSpc>
              <a:spcBef>
                <a:spcPts val="0"/>
              </a:spcBef>
              <a:spcAft>
                <a:spcPts val="0"/>
              </a:spcAft>
              <a:buNone/>
            </a:pPr>
            <a:r>
              <a:rPr lang="en-US" sz="1700">
                <a:effectLst/>
                <a:ea typeface="Times New Roman" panose="02020603050405020304" pitchFamily="18" charset="0"/>
                <a:cs typeface="Arial"/>
              </a:rPr>
              <a:t>Paul Dukas</a:t>
            </a:r>
          </a:p>
          <a:p>
            <a:pPr marL="0" marR="0" indent="0">
              <a:lnSpc>
                <a:spcPct val="110000"/>
              </a:lnSpc>
              <a:spcBef>
                <a:spcPts val="0"/>
              </a:spcBef>
              <a:spcAft>
                <a:spcPts val="0"/>
              </a:spcAft>
              <a:buNone/>
            </a:pPr>
            <a:endParaRPr lang="en-US" sz="1700" u="sng">
              <a:effectLst/>
              <a:ea typeface="Times New Roman" panose="02020603050405020304" pitchFamily="18" charset="0"/>
              <a:cs typeface="Arial" panose="020B0604020202020204" pitchFamily="34" charset="0"/>
            </a:endParaRPr>
          </a:p>
          <a:p>
            <a:pPr marL="0" marR="0" indent="0">
              <a:lnSpc>
                <a:spcPct val="110000"/>
              </a:lnSpc>
              <a:spcBef>
                <a:spcPts val="0"/>
              </a:spcBef>
              <a:spcAft>
                <a:spcPts val="0"/>
              </a:spcAft>
              <a:buNone/>
            </a:pPr>
            <a:r>
              <a:rPr lang="en-US" sz="1700" u="sng">
                <a:effectLst/>
                <a:ea typeface="Times New Roman" panose="02020603050405020304" pitchFamily="18" charset="0"/>
                <a:cs typeface="Arial"/>
                <a:hlinkClick r:id="rId3"/>
              </a:rPr>
              <a:t>https://www.youtube.com/watch?v=9lWvl3yVH_Y</a:t>
            </a:r>
            <a:endParaRPr lang="en-US" sz="1700">
              <a:effectLst/>
              <a:ea typeface="Times New Roman" panose="02020603050405020304" pitchFamily="18" charset="0"/>
              <a:cs typeface="Arial" panose="020B0604020202020204" pitchFamily="34" charset="0"/>
            </a:endParaRPr>
          </a:p>
          <a:p>
            <a:pPr marL="0" marR="0" indent="0">
              <a:lnSpc>
                <a:spcPct val="110000"/>
              </a:lnSpc>
              <a:spcBef>
                <a:spcPts val="25"/>
              </a:spcBef>
              <a:spcAft>
                <a:spcPts val="0"/>
              </a:spcAft>
              <a:buNone/>
            </a:pPr>
            <a:endParaRPr lang="en-US" sz="1700">
              <a:effectLst/>
              <a:ea typeface="Times New Roman" panose="02020603050405020304" pitchFamily="18" charset="0"/>
              <a:cs typeface="Arial" panose="020B0604020202020204" pitchFamily="34" charset="0"/>
            </a:endParaRPr>
          </a:p>
          <a:p>
            <a:pPr marL="0" marR="0" indent="0">
              <a:lnSpc>
                <a:spcPct val="110000"/>
              </a:lnSpc>
              <a:spcBef>
                <a:spcPts val="0"/>
              </a:spcBef>
              <a:spcAft>
                <a:spcPts val="0"/>
              </a:spcAft>
              <a:buNone/>
            </a:pPr>
            <a:r>
              <a:rPr lang="en-US" sz="1700" u="sng">
                <a:ea typeface="Times New Roman" panose="02020603050405020304" pitchFamily="18" charset="0"/>
                <a:cs typeface="Arial" panose="020B0604020202020204" pitchFamily="34" charset="0"/>
              </a:rPr>
              <a:t>Legend</a:t>
            </a:r>
          </a:p>
          <a:p>
            <a:pPr marL="0" marR="0" indent="0">
              <a:lnSpc>
                <a:spcPct val="110000"/>
              </a:lnSpc>
              <a:spcBef>
                <a:spcPts val="0"/>
              </a:spcBef>
              <a:spcAft>
                <a:spcPts val="0"/>
              </a:spcAft>
              <a:buNone/>
            </a:pPr>
            <a:r>
              <a:rPr lang="en-US" sz="1700">
                <a:effectLst/>
                <a:ea typeface="Times New Roman" panose="02020603050405020304" pitchFamily="18" charset="0"/>
                <a:cs typeface="Arial" panose="020B0604020202020204" pitchFamily="34" charset="0"/>
              </a:rPr>
              <a:t>Based on a poem by the German poet Goethe, the Sorcerer’s Apprentice tells the story of a magician’s apprentice who tries to cast a complex spell to make a broomstick fetch a bucket of water. However, his boss is away, and he doesn’t have the skill or training to control the magic, and all goes horribly wrong! The broomsticks end up flooding the entire house and the more he tries to stop them, the worse things get. Only when the magician returns is the spell broken and calm restored.</a:t>
            </a:r>
          </a:p>
          <a:p>
            <a:pPr marL="0" marR="0">
              <a:lnSpc>
                <a:spcPct val="110000"/>
              </a:lnSpc>
              <a:spcBef>
                <a:spcPts val="0"/>
              </a:spcBef>
              <a:spcAft>
                <a:spcPts val="0"/>
              </a:spcAft>
            </a:pPr>
            <a:endParaRPr lang="en-US" sz="1700">
              <a:effectLst/>
              <a:ea typeface="Times New Roman" panose="02020603050405020304" pitchFamily="18" charset="0"/>
              <a:cs typeface="Arial" panose="020B0604020202020204" pitchFamily="34" charset="0"/>
            </a:endParaRPr>
          </a:p>
          <a:p>
            <a:pPr>
              <a:lnSpc>
                <a:spcPct val="110000"/>
              </a:lnSpc>
              <a:spcBef>
                <a:spcPts val="0"/>
              </a:spcBef>
            </a:pPr>
            <a:r>
              <a:rPr lang="en-US" sz="1700">
                <a:effectLst/>
                <a:ea typeface="Times New Roman" panose="02020603050405020304" pitchFamily="18" charset="0"/>
                <a:cs typeface="Arial" panose="020B0604020202020204" pitchFamily="34" charset="0"/>
              </a:rPr>
              <a:t>The bassoons and clarinets portray the </a:t>
            </a:r>
            <a:r>
              <a:rPr lang="en-US" sz="1700">
                <a:ea typeface="Times New Roman" panose="02020603050405020304" pitchFamily="18" charset="0"/>
                <a:cs typeface="Arial" panose="020B0604020202020204" pitchFamily="34" charset="0"/>
              </a:rPr>
              <a:t>mischievous</a:t>
            </a:r>
            <a:r>
              <a:rPr lang="en-US" sz="1700">
                <a:effectLst/>
                <a:ea typeface="Times New Roman" panose="02020603050405020304" pitchFamily="18" charset="0"/>
                <a:cs typeface="Arial" panose="020B0604020202020204" pitchFamily="34" charset="0"/>
              </a:rPr>
              <a:t> broomsticks </a:t>
            </a:r>
            <a:r>
              <a:rPr lang="en-US" sz="1700">
                <a:ea typeface="Times New Roman" panose="02020603050405020304" pitchFamily="18" charset="0"/>
                <a:cs typeface="Arial" panose="020B0604020202020204" pitchFamily="34" charset="0"/>
              </a:rPr>
              <a:t>at the beginning</a:t>
            </a:r>
          </a:p>
          <a:p>
            <a:pPr>
              <a:lnSpc>
                <a:spcPct val="110000"/>
              </a:lnSpc>
              <a:spcBef>
                <a:spcPts val="0"/>
              </a:spcBef>
            </a:pPr>
            <a:endParaRPr lang="en-US" sz="1700">
              <a:effectLst/>
              <a:ea typeface="Times New Roman" panose="02020603050405020304" pitchFamily="18" charset="0"/>
              <a:cs typeface="Arial" panose="020B0604020202020204" pitchFamily="34" charset="0"/>
            </a:endParaRPr>
          </a:p>
          <a:p>
            <a:pPr>
              <a:lnSpc>
                <a:spcPct val="110000"/>
              </a:lnSpc>
              <a:spcBef>
                <a:spcPts val="0"/>
              </a:spcBef>
            </a:pPr>
            <a:r>
              <a:rPr lang="en-US" sz="1700">
                <a:ea typeface="Times New Roman" panose="02020603050405020304" pitchFamily="18" charset="0"/>
                <a:cs typeface="Arial" panose="020B0604020202020204" pitchFamily="34" charset="0"/>
              </a:rPr>
              <a:t>The strings plead for them to stop (0:30)</a:t>
            </a:r>
          </a:p>
          <a:p>
            <a:pPr>
              <a:lnSpc>
                <a:spcPct val="110000"/>
              </a:lnSpc>
              <a:spcBef>
                <a:spcPts val="0"/>
              </a:spcBef>
            </a:pPr>
            <a:endParaRPr lang="en-US" sz="1700">
              <a:ea typeface="Times New Roman" panose="02020603050405020304" pitchFamily="18" charset="0"/>
              <a:cs typeface="Arial" panose="020B0604020202020204" pitchFamily="34" charset="0"/>
            </a:endParaRPr>
          </a:p>
          <a:p>
            <a:pPr>
              <a:lnSpc>
                <a:spcPct val="110000"/>
              </a:lnSpc>
              <a:spcBef>
                <a:spcPts val="0"/>
              </a:spcBef>
            </a:pPr>
            <a:r>
              <a:rPr lang="en-US" sz="1700">
                <a:effectLst/>
                <a:ea typeface="Times New Roman" panose="02020603050405020304" pitchFamily="18" charset="0"/>
                <a:cs typeface="Arial" panose="020B0604020202020204" pitchFamily="34" charset="0"/>
              </a:rPr>
              <a:t>The magician returns (2:15): can you hear when he breaks the spell?</a:t>
            </a:r>
          </a:p>
          <a:p>
            <a:pPr marL="0" marR="0">
              <a:lnSpc>
                <a:spcPct val="110000"/>
              </a:lnSpc>
              <a:spcBef>
                <a:spcPts val="0"/>
              </a:spcBef>
              <a:spcAft>
                <a:spcPts val="0"/>
              </a:spcAft>
            </a:pPr>
            <a:endParaRPr lang="en-US" sz="1700">
              <a:effectLst/>
              <a:ea typeface="Times New Roman" panose="02020603050405020304" pitchFamily="18" charset="0"/>
              <a:cs typeface="Arial" panose="020B0604020202020204" pitchFamily="34" charset="0"/>
            </a:endParaRPr>
          </a:p>
          <a:p>
            <a:pPr>
              <a:lnSpc>
                <a:spcPct val="110000"/>
              </a:lnSpc>
              <a:spcBef>
                <a:spcPts val="0"/>
              </a:spcBef>
            </a:pPr>
            <a:r>
              <a:rPr lang="en-US" sz="1700">
                <a:effectLst/>
                <a:ea typeface="Times New Roman" panose="02020603050405020304" pitchFamily="18" charset="0"/>
                <a:cs typeface="Arial" panose="020B0604020202020204" pitchFamily="34" charset="0"/>
              </a:rPr>
              <a:t>Does the orchestra play more slowly or quickly as the situation gets more and more out of control?</a:t>
            </a:r>
          </a:p>
          <a:p>
            <a:pPr>
              <a:lnSpc>
                <a:spcPct val="110000"/>
              </a:lnSpc>
              <a:spcBef>
                <a:spcPts val="0"/>
              </a:spcBef>
            </a:pPr>
            <a:endParaRPr lang="en-US" sz="1700">
              <a:ea typeface="Times New Roman" panose="02020603050405020304" pitchFamily="18" charset="0"/>
              <a:cs typeface="Arial" panose="020B0604020202020204" pitchFamily="34" charset="0"/>
            </a:endParaRPr>
          </a:p>
          <a:p>
            <a:pPr>
              <a:lnSpc>
                <a:spcPct val="110000"/>
              </a:lnSpc>
              <a:spcBef>
                <a:spcPts val="0"/>
              </a:spcBef>
            </a:pPr>
            <a:r>
              <a:rPr lang="en-US" sz="1700">
                <a:effectLst/>
                <a:ea typeface="Times New Roman" panose="02020603050405020304" pitchFamily="18" charset="0"/>
                <a:cs typeface="Arial" panose="020B0604020202020204" pitchFamily="34" charset="0"/>
              </a:rPr>
              <a:t>What do you think the apprentice felt like as he saw the house being destroyed by something he couldn’t stop? Have you ever tried to do something new and ended up with a mess? </a:t>
            </a:r>
          </a:p>
          <a:p>
            <a:pPr>
              <a:lnSpc>
                <a:spcPct val="110000"/>
              </a:lnSpc>
            </a:pPr>
            <a:endParaRPr lang="en-US" sz="1000">
              <a:latin typeface="Arial" panose="020B0604020202020204" pitchFamily="34" charset="0"/>
              <a:cs typeface="Arial" panose="020B0604020202020204" pitchFamily="34" charset="0"/>
            </a:endParaRPr>
          </a:p>
        </p:txBody>
      </p:sp>
      <p:pic>
        <p:nvPicPr>
          <p:cNvPr id="2" name="Online Media 1" title="Dukas: The Sorcerer’s Apprentice (New York Philharmonic, 1992)">
            <a:hlinkClick r:id="" action="ppaction://media"/>
            <a:extLst>
              <a:ext uri="{FF2B5EF4-FFF2-40B4-BE49-F238E27FC236}">
                <a16:creationId xmlns:a16="http://schemas.microsoft.com/office/drawing/2014/main" id="{E48CDB01-AD4B-F1C4-1665-97E4C8DEE898}"/>
              </a:ext>
            </a:extLst>
          </p:cNvPr>
          <p:cNvPicPr>
            <a:picLocks noRot="1" noChangeAspect="1"/>
          </p:cNvPicPr>
          <p:nvPr>
            <a:videoFile r:link="rId1"/>
          </p:nvPr>
        </p:nvPicPr>
        <p:blipFill>
          <a:blip r:embed="rId4"/>
          <a:stretch>
            <a:fillRect/>
          </a:stretch>
        </p:blipFill>
        <p:spPr>
          <a:xfrm>
            <a:off x="6550025" y="596900"/>
            <a:ext cx="5468938" cy="3086100"/>
          </a:xfrm>
          <a:prstGeom prst="rect">
            <a:avLst/>
          </a:prstGeom>
        </p:spPr>
      </p:pic>
    </p:spTree>
    <p:extLst>
      <p:ext uri="{BB962C8B-B14F-4D97-AF65-F5344CB8AC3E}">
        <p14:creationId xmlns:p14="http://schemas.microsoft.com/office/powerpoint/2010/main" val="2463036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978421-87E4-D01B-A833-E75F4AE8CED9}"/>
              </a:ext>
            </a:extLst>
          </p:cNvPr>
          <p:cNvSpPr>
            <a:spLocks noGrp="1"/>
          </p:cNvSpPr>
          <p:nvPr>
            <p:ph idx="1"/>
          </p:nvPr>
        </p:nvSpPr>
        <p:spPr>
          <a:xfrm>
            <a:off x="289094" y="372979"/>
            <a:ext cx="5806906" cy="6485021"/>
          </a:xfrm>
        </p:spPr>
        <p:txBody>
          <a:bodyPr vert="horz" lIns="91440" tIns="45720" rIns="91440" bIns="45720" rtlCol="0" anchor="t">
            <a:normAutofit/>
          </a:bodyPr>
          <a:lstStyle/>
          <a:p>
            <a:pPr marL="0" indent="0">
              <a:buNone/>
            </a:pPr>
            <a:r>
              <a:rPr lang="en-US" sz="2400" u="sng">
                <a:effectLst/>
                <a:ea typeface="Times New Roman" panose="02020603050405020304" pitchFamily="18" charset="0"/>
                <a:cs typeface="Times New Roman"/>
              </a:rPr>
              <a:t>Waltz from Swan Lake, Op. 20, Act 1: No. 2</a:t>
            </a:r>
            <a:endParaRPr lang="en-US" sz="2400" u="sng">
              <a:ea typeface="Times New Roman" panose="02020603050405020304" pitchFamily="18" charset="0"/>
              <a:cs typeface="Times New Roman"/>
            </a:endParaRPr>
          </a:p>
          <a:p>
            <a:pPr marL="0" indent="0">
              <a:buNone/>
            </a:pPr>
            <a:r>
              <a:rPr lang="en-US" sz="1600">
                <a:effectLst/>
                <a:ea typeface="Times New Roman" panose="02020603050405020304" pitchFamily="18" charset="0"/>
                <a:cs typeface="Times New Roman"/>
              </a:rPr>
              <a:t>Peter Ilyich Tchaikovsky</a:t>
            </a:r>
            <a:r>
              <a:rPr lang="en-US" sz="1600">
                <a:effectLst/>
              </a:rPr>
              <a:t> </a:t>
            </a:r>
            <a:endParaRPr lang="en-US" sz="1600">
              <a:effectLst/>
              <a:cs typeface="Calibri"/>
            </a:endParaRPr>
          </a:p>
          <a:p>
            <a:pPr marL="0" indent="0">
              <a:buNone/>
            </a:pPr>
            <a:r>
              <a:rPr lang="en-US" sz="1600" u="sng">
                <a:solidFill>
                  <a:srgbClr val="0000FF"/>
                </a:solidFill>
                <a:effectLst/>
                <a:ea typeface="Times New Roman" panose="02020603050405020304" pitchFamily="18" charset="0"/>
                <a:hlinkClick r:id="rId3"/>
              </a:rPr>
              <a:t>https://www.youtube.com/watch?v=f6RTlmIjkw4</a:t>
            </a:r>
            <a:endParaRPr lang="en-US" sz="1600">
              <a:solidFill>
                <a:srgbClr val="000000"/>
              </a:solidFill>
              <a:effectLst/>
              <a:ea typeface="Times New Roman" panose="02020603050405020304" pitchFamily="18" charset="0"/>
            </a:endParaRPr>
          </a:p>
          <a:p>
            <a:pPr marL="0" indent="0">
              <a:buNone/>
            </a:pPr>
            <a:r>
              <a:rPr lang="en-US" sz="1700" u="sng">
                <a:solidFill>
                  <a:srgbClr val="000000"/>
                </a:solidFill>
                <a:effectLst/>
                <a:ea typeface="Times New Roman" panose="02020603050405020304" pitchFamily="18" charset="0"/>
              </a:rPr>
              <a:t>Legend</a:t>
            </a:r>
            <a:endParaRPr lang="en-US" sz="1700" u="sng">
              <a:solidFill>
                <a:srgbClr val="000000"/>
              </a:solidFill>
              <a:effectLst/>
              <a:ea typeface="Times New Roman" panose="02020603050405020304" pitchFamily="18" charset="0"/>
              <a:cs typeface="Calibri"/>
            </a:endParaRPr>
          </a:p>
          <a:p>
            <a:pPr marL="0" indent="0">
              <a:buNone/>
            </a:pPr>
            <a:r>
              <a:rPr lang="en-US" sz="1700">
                <a:solidFill>
                  <a:srgbClr val="000000"/>
                </a:solidFill>
                <a:effectLst/>
                <a:ea typeface="Times New Roman" panose="02020603050405020304" pitchFamily="18" charset="0"/>
              </a:rPr>
              <a:t>In the ballet Swan Lake, an evil magician has cursed the young women of a castle, turning them into swans by day and only allowing them to return to their human forms at night. When we join the story, the prince is throwing a ball and everyone at the party gets to dance a waltz.</a:t>
            </a:r>
            <a:endParaRPr lang="en-US" sz="1700">
              <a:effectLst/>
              <a:ea typeface="Times New Roman" panose="02020603050405020304" pitchFamily="18" charset="0"/>
              <a:cs typeface="Calibri"/>
            </a:endParaRPr>
          </a:p>
          <a:p>
            <a:pPr marL="0" marR="0" indent="0">
              <a:spcBef>
                <a:spcPts val="0"/>
              </a:spcBef>
              <a:spcAft>
                <a:spcPts val="0"/>
              </a:spcAft>
              <a:buNone/>
            </a:pPr>
            <a:endParaRPr lang="en-US" sz="1700">
              <a:solidFill>
                <a:srgbClr val="000000"/>
              </a:solidFill>
              <a:ea typeface="Times New Roman" panose="02020603050405020304" pitchFamily="18" charset="0"/>
              <a:cs typeface="Calibri"/>
            </a:endParaRPr>
          </a:p>
          <a:p>
            <a:pPr>
              <a:spcBef>
                <a:spcPts val="0"/>
              </a:spcBef>
            </a:pPr>
            <a:r>
              <a:rPr lang="en-US" sz="1700">
                <a:solidFill>
                  <a:srgbClr val="000000"/>
                </a:solidFill>
                <a:effectLst/>
                <a:ea typeface="Times New Roman" panose="02020603050405020304" pitchFamily="18" charset="0"/>
              </a:rPr>
              <a:t>A waltz is a type of dance in triple meter. Try saying “One two three, one two three” when listening to this piece and feel how the music has a strong rhythmic </a:t>
            </a:r>
            <a:r>
              <a:rPr lang="en-US" sz="1700">
                <a:solidFill>
                  <a:srgbClr val="000000"/>
                </a:solidFill>
                <a:ea typeface="Times New Roman" panose="02020603050405020304" pitchFamily="18" charset="0"/>
              </a:rPr>
              <a:t>pulse and</a:t>
            </a:r>
            <a:r>
              <a:rPr lang="en-US" sz="1700">
                <a:solidFill>
                  <a:srgbClr val="000000"/>
                </a:solidFill>
                <a:effectLst/>
                <a:ea typeface="Times New Roman" panose="02020603050405020304" pitchFamily="18" charset="0"/>
              </a:rPr>
              <a:t> lilting quality.</a:t>
            </a:r>
            <a:endParaRPr lang="en-US" sz="1700">
              <a:effectLst/>
              <a:ea typeface="Times New Roman" panose="02020603050405020304" pitchFamily="18" charset="0"/>
              <a:cs typeface="Calibri"/>
            </a:endParaRPr>
          </a:p>
          <a:p>
            <a:pPr>
              <a:spcBef>
                <a:spcPts val="0"/>
              </a:spcBef>
            </a:pPr>
            <a:endParaRPr lang="en-US" sz="1700">
              <a:solidFill>
                <a:srgbClr val="000000"/>
              </a:solidFill>
              <a:effectLst/>
              <a:ea typeface="Times New Roman" panose="02020603050405020304" pitchFamily="18" charset="0"/>
              <a:cs typeface="Calibri"/>
            </a:endParaRPr>
          </a:p>
          <a:p>
            <a:pPr>
              <a:spcBef>
                <a:spcPts val="0"/>
              </a:spcBef>
            </a:pPr>
            <a:r>
              <a:rPr lang="en-US" sz="1700">
                <a:solidFill>
                  <a:srgbClr val="000000"/>
                </a:solidFill>
                <a:effectLst/>
                <a:ea typeface="Times New Roman" panose="02020603050405020304" pitchFamily="18" charset="0"/>
              </a:rPr>
              <a:t>Listen for the pizzicato at the beginning of the work. </a:t>
            </a:r>
            <a:r>
              <a:rPr lang="en-US" sz="1700" b="1">
                <a:solidFill>
                  <a:srgbClr val="000000"/>
                </a:solidFill>
                <a:effectLst/>
                <a:ea typeface="Times New Roman" panose="02020603050405020304" pitchFamily="18" charset="0"/>
              </a:rPr>
              <a:t>Pizzicato</a:t>
            </a:r>
            <a:r>
              <a:rPr lang="en-US" sz="1700">
                <a:solidFill>
                  <a:srgbClr val="000000"/>
                </a:solidFill>
                <a:effectLst/>
                <a:ea typeface="Times New Roman" panose="02020603050405020304" pitchFamily="18" charset="0"/>
              </a:rPr>
              <a:t> is where a string player plucks the string with their finger rather than using a bow. The tone is short and sounds a bit like a guitar. </a:t>
            </a:r>
            <a:endParaRPr lang="en-US" sz="1700">
              <a:cs typeface="Calibri"/>
            </a:endParaRPr>
          </a:p>
          <a:p>
            <a:r>
              <a:rPr lang="en-US" sz="1700"/>
              <a:t>What is the most important thing for dance music: dynamics or a strong rhythmic pulse? </a:t>
            </a:r>
            <a:endParaRPr lang="en-US" sz="1700">
              <a:cs typeface="Calibri"/>
            </a:endParaRPr>
          </a:p>
          <a:p>
            <a:r>
              <a:rPr lang="en-US" sz="1700"/>
              <a:t>Which instrument group play the </a:t>
            </a:r>
            <a:r>
              <a:rPr lang="en-US" sz="1700" b="1"/>
              <a:t>melody</a:t>
            </a:r>
            <a:r>
              <a:rPr lang="en-US" sz="1700"/>
              <a:t> (the main tune) most of the time in this movement? </a:t>
            </a:r>
            <a:endParaRPr lang="en-US" sz="1700">
              <a:cs typeface="Calibri"/>
            </a:endParaRPr>
          </a:p>
        </p:txBody>
      </p:sp>
      <p:pic>
        <p:nvPicPr>
          <p:cNvPr id="2" name="Online Media 1" title="SWAN LAKE - Waltz - Act 1 (Royal Ballet)">
            <a:hlinkClick r:id="" action="ppaction://media"/>
            <a:extLst>
              <a:ext uri="{FF2B5EF4-FFF2-40B4-BE49-F238E27FC236}">
                <a16:creationId xmlns:a16="http://schemas.microsoft.com/office/drawing/2014/main" id="{46BCF254-5928-0B37-6BFA-9CE0927800EA}"/>
              </a:ext>
            </a:extLst>
          </p:cNvPr>
          <p:cNvPicPr>
            <a:picLocks noRot="1" noChangeAspect="1"/>
          </p:cNvPicPr>
          <p:nvPr>
            <a:videoFile r:link="rId1"/>
          </p:nvPr>
        </p:nvPicPr>
        <p:blipFill>
          <a:blip r:embed="rId4"/>
          <a:stretch>
            <a:fillRect/>
          </a:stretch>
        </p:blipFill>
        <p:spPr>
          <a:xfrm>
            <a:off x="6511925" y="368300"/>
            <a:ext cx="5557838" cy="3136900"/>
          </a:xfrm>
          <a:prstGeom prst="rect">
            <a:avLst/>
          </a:prstGeom>
        </p:spPr>
      </p:pic>
    </p:spTree>
    <p:extLst>
      <p:ext uri="{BB962C8B-B14F-4D97-AF65-F5344CB8AC3E}">
        <p14:creationId xmlns:p14="http://schemas.microsoft.com/office/powerpoint/2010/main" val="3573021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63337C-A364-AD0C-774C-05703A975980}"/>
              </a:ext>
            </a:extLst>
          </p:cNvPr>
          <p:cNvSpPr>
            <a:spLocks noGrp="1"/>
          </p:cNvSpPr>
          <p:nvPr>
            <p:ph idx="1"/>
          </p:nvPr>
        </p:nvSpPr>
        <p:spPr>
          <a:xfrm>
            <a:off x="464024" y="488087"/>
            <a:ext cx="5813946" cy="5607592"/>
          </a:xfrm>
        </p:spPr>
        <p:txBody>
          <a:bodyPr vert="horz" lIns="91440" tIns="45720" rIns="91440" bIns="45720" rtlCol="0" anchor="t">
            <a:normAutofit/>
          </a:bodyPr>
          <a:lstStyle/>
          <a:p>
            <a:pPr marL="0" indent="0">
              <a:lnSpc>
                <a:spcPts val="1605"/>
              </a:lnSpc>
              <a:spcBef>
                <a:spcPts val="300"/>
              </a:spcBef>
              <a:buNone/>
            </a:pPr>
            <a:r>
              <a:rPr lang="en-US" sz="2400">
                <a:effectLst/>
                <a:ea typeface="Times New Roman" panose="02020603050405020304" pitchFamily="18" charset="0"/>
                <a:cs typeface="Arial"/>
              </a:rPr>
              <a:t>Legend of Rhiannon: The Conflict </a:t>
            </a:r>
            <a:r>
              <a:rPr lang="en-US" sz="2400">
                <a:ea typeface="Times New Roman" panose="02020603050405020304" pitchFamily="18" charset="0"/>
                <a:cs typeface="Arial"/>
              </a:rPr>
              <a:t>(mov. 1)</a:t>
            </a:r>
            <a:endParaRPr lang="en-US" sz="2400">
              <a:effectLst/>
              <a:ea typeface="Times New Roman" panose="02020603050405020304" pitchFamily="18" charset="0"/>
              <a:cs typeface="Arial" panose="020B0604020202020204" pitchFamily="34" charset="0"/>
            </a:endParaRPr>
          </a:p>
          <a:p>
            <a:pPr marL="0" marR="1123950" indent="0">
              <a:spcBef>
                <a:spcPts val="0"/>
              </a:spcBef>
              <a:spcAft>
                <a:spcPts val="0"/>
              </a:spcAft>
              <a:buNone/>
            </a:pPr>
            <a:r>
              <a:rPr lang="en-US" sz="1800">
                <a:effectLst/>
                <a:ea typeface="Times New Roman" panose="02020603050405020304" pitchFamily="18" charset="0"/>
                <a:cs typeface="Arial" panose="020B0604020202020204" pitchFamily="34" charset="0"/>
              </a:rPr>
              <a:t>Grace Williams</a:t>
            </a:r>
          </a:p>
          <a:p>
            <a:pPr marL="0" marR="1123950" indent="0">
              <a:spcBef>
                <a:spcPts val="0"/>
              </a:spcBef>
              <a:spcAft>
                <a:spcPts val="0"/>
              </a:spcAft>
              <a:buNone/>
            </a:pPr>
            <a:endParaRPr lang="en-US" sz="1800">
              <a:effectLst/>
              <a:ea typeface="Times New Roman" panose="02020603050405020304" pitchFamily="18" charset="0"/>
              <a:cs typeface="Arial" panose="020B0604020202020204" pitchFamily="34" charset="0"/>
            </a:endParaRPr>
          </a:p>
          <a:p>
            <a:pPr marL="0" marR="1123950" indent="0">
              <a:spcBef>
                <a:spcPts val="0"/>
              </a:spcBef>
              <a:spcAft>
                <a:spcPts val="0"/>
              </a:spcAft>
              <a:buNone/>
            </a:pPr>
            <a:r>
              <a:rPr lang="en-US" sz="1600">
                <a:effectLst/>
                <a:ea typeface="Times New Roman" panose="02020603050405020304" pitchFamily="18" charset="0"/>
                <a:cs typeface="Arial"/>
              </a:rPr>
              <a:t> </a:t>
            </a:r>
            <a:r>
              <a:rPr lang="en-US" sz="1600">
                <a:effectLst/>
                <a:ea typeface="Times New Roman" panose="02020603050405020304" pitchFamily="18" charset="0"/>
                <a:cs typeface="Arial"/>
                <a:hlinkClick r:id="rId3"/>
              </a:rPr>
              <a:t>https://www.youtube.com/watch?v=4-jYDF8xo74</a:t>
            </a:r>
            <a:endParaRPr lang="en-US" sz="1600">
              <a:effectLst/>
              <a:ea typeface="Times New Roman" panose="02020603050405020304" pitchFamily="18" charset="0"/>
              <a:cs typeface="Arial" panose="020B0604020202020204" pitchFamily="34" charset="0"/>
              <a:hlinkClick r:id="rId3"/>
            </a:endParaRPr>
          </a:p>
          <a:p>
            <a:pPr marL="0" marR="0" indent="0" fontAlgn="base">
              <a:spcBef>
                <a:spcPts val="0"/>
              </a:spcBef>
              <a:spcAft>
                <a:spcPts val="0"/>
              </a:spcAft>
              <a:buNone/>
            </a:pPr>
            <a:endParaRPr lang="en-US" sz="1700" u="sng">
              <a:solidFill>
                <a:srgbClr val="000000"/>
              </a:solidFill>
              <a:effectLst/>
              <a:ea typeface="Times New Roman" panose="02020603050405020304" pitchFamily="18" charset="0"/>
              <a:cs typeface="Arial" panose="020B0604020202020204" pitchFamily="34" charset="0"/>
            </a:endParaRPr>
          </a:p>
          <a:p>
            <a:pPr marL="0" marR="0" indent="0" fontAlgn="base">
              <a:spcBef>
                <a:spcPts val="0"/>
              </a:spcBef>
              <a:spcAft>
                <a:spcPts val="0"/>
              </a:spcAft>
              <a:buNone/>
            </a:pPr>
            <a:r>
              <a:rPr lang="en-US" sz="1700" u="sng">
                <a:solidFill>
                  <a:srgbClr val="000000"/>
                </a:solidFill>
                <a:effectLst/>
                <a:ea typeface="Times New Roman" panose="02020603050405020304" pitchFamily="18" charset="0"/>
                <a:cs typeface="Arial"/>
              </a:rPr>
              <a:t>Legend</a:t>
            </a:r>
          </a:p>
          <a:p>
            <a:pPr marL="0" marR="0" indent="0" fontAlgn="base">
              <a:spcBef>
                <a:spcPts val="0"/>
              </a:spcBef>
              <a:spcAft>
                <a:spcPts val="0"/>
              </a:spcAft>
              <a:buNone/>
            </a:pPr>
            <a:r>
              <a:rPr lang="en-US" sz="1700">
                <a:solidFill>
                  <a:srgbClr val="000000"/>
                </a:solidFill>
                <a:effectLst/>
                <a:ea typeface="Times New Roman" panose="02020603050405020304" pitchFamily="18" charset="0"/>
                <a:cs typeface="Arial"/>
              </a:rPr>
              <a:t>In the 1900s, the Welsh composer Grace Williams was inspired to write music about the myths and legends of her people. For the hero of her musical story, she chose Rhiannon, a Celtic moon princess known for her strong will, intelligence, generosity, and courageous spirit. Tales of Rhiannon first appears in </a:t>
            </a:r>
            <a:r>
              <a:rPr lang="en-US" sz="1700" err="1">
                <a:solidFill>
                  <a:srgbClr val="000000"/>
                </a:solidFill>
                <a:effectLst/>
                <a:ea typeface="Times New Roman" panose="02020603050405020304" pitchFamily="18" charset="0"/>
                <a:cs typeface="Arial"/>
              </a:rPr>
              <a:t>Mabinogi</a:t>
            </a:r>
            <a:r>
              <a:rPr lang="en-US" sz="1700">
                <a:solidFill>
                  <a:srgbClr val="000000"/>
                </a:solidFill>
                <a:effectLst/>
                <a:ea typeface="Times New Roman" panose="02020603050405020304" pitchFamily="18" charset="0"/>
                <a:cs typeface="Arial"/>
              </a:rPr>
              <a:t>, a collection of myths and stories that date back over one thousand years. </a:t>
            </a:r>
            <a:endParaRPr lang="en-US" sz="1700">
              <a:effectLst/>
              <a:ea typeface="Times New Roman" panose="02020603050405020304" pitchFamily="18" charset="0"/>
              <a:cs typeface="Arial"/>
            </a:endParaRPr>
          </a:p>
          <a:p>
            <a:pPr marL="0" marR="0" indent="0" fontAlgn="base">
              <a:spcBef>
                <a:spcPts val="0"/>
              </a:spcBef>
              <a:spcAft>
                <a:spcPts val="0"/>
              </a:spcAft>
              <a:buNone/>
            </a:pPr>
            <a:endParaRPr lang="en-US" sz="1700">
              <a:solidFill>
                <a:srgbClr val="000000"/>
              </a:solidFill>
              <a:ea typeface="Times New Roman" panose="02020603050405020304" pitchFamily="18" charset="0"/>
              <a:cs typeface="Arial" panose="020B0604020202020204" pitchFamily="34" charset="0"/>
            </a:endParaRPr>
          </a:p>
          <a:p>
            <a:pPr fontAlgn="base">
              <a:spcBef>
                <a:spcPts val="0"/>
              </a:spcBef>
            </a:pPr>
            <a:r>
              <a:rPr lang="en-US" sz="1700">
                <a:solidFill>
                  <a:srgbClr val="000000"/>
                </a:solidFill>
                <a:effectLst/>
                <a:ea typeface="Times New Roman" panose="02020603050405020304" pitchFamily="18" charset="0"/>
                <a:cs typeface="Arial"/>
              </a:rPr>
              <a:t>The percussion heightens the drama and helps convey a battle scene. Why?</a:t>
            </a:r>
          </a:p>
          <a:p>
            <a:pPr fontAlgn="base">
              <a:spcBef>
                <a:spcPts val="0"/>
              </a:spcBef>
            </a:pPr>
            <a:endParaRPr lang="en-US" sz="1700">
              <a:solidFill>
                <a:srgbClr val="000000"/>
              </a:solidFill>
              <a:ea typeface="Times New Roman" panose="02020603050405020304" pitchFamily="18" charset="0"/>
              <a:cs typeface="Arial" panose="020B0604020202020204" pitchFamily="34" charset="0"/>
            </a:endParaRPr>
          </a:p>
          <a:p>
            <a:pPr fontAlgn="base">
              <a:spcBef>
                <a:spcPts val="0"/>
              </a:spcBef>
            </a:pPr>
            <a:r>
              <a:rPr lang="en-US" sz="1700">
                <a:solidFill>
                  <a:srgbClr val="000000"/>
                </a:solidFill>
                <a:effectLst/>
                <a:ea typeface="Times New Roman" panose="02020603050405020304" pitchFamily="18" charset="0"/>
                <a:cs typeface="Arial"/>
              </a:rPr>
              <a:t>The movement the SSO will play is called “The Conflict.” Does the music match this title? Do you feel peaceful or stirred up when listening to this piece? </a:t>
            </a:r>
            <a:endParaRPr lang="en-US" sz="1700">
              <a:effectLst/>
              <a:ea typeface="Times New Roman" panose="02020603050405020304" pitchFamily="18" charset="0"/>
              <a:cs typeface="Arial"/>
            </a:endParaRPr>
          </a:p>
          <a:p>
            <a:pPr fontAlgn="base">
              <a:spcBef>
                <a:spcPts val="0"/>
              </a:spcBef>
            </a:pPr>
            <a:endParaRPr lang="en-US" sz="1700">
              <a:effectLst/>
              <a:ea typeface="Times New Roman" panose="02020603050405020304" pitchFamily="18" charset="0"/>
              <a:cs typeface="Arial" panose="020B0604020202020204" pitchFamily="34" charset="0"/>
            </a:endParaRPr>
          </a:p>
          <a:p>
            <a:pPr fontAlgn="base">
              <a:spcBef>
                <a:spcPts val="0"/>
              </a:spcBef>
            </a:pPr>
            <a:r>
              <a:rPr lang="en-US" sz="1700">
                <a:solidFill>
                  <a:srgbClr val="000000"/>
                </a:solidFill>
                <a:effectLst/>
                <a:ea typeface="Times New Roman" panose="02020603050405020304" pitchFamily="18" charset="0"/>
                <a:cs typeface="Arial"/>
              </a:rPr>
              <a:t>Can you imagine Rhiannon bravely riding her horse when you hear this music?</a:t>
            </a:r>
            <a:endParaRPr lang="en-US" sz="1700">
              <a:effectLst/>
              <a:ea typeface="Times New Roman" panose="02020603050405020304" pitchFamily="18" charset="0"/>
              <a:cs typeface="Arial"/>
            </a:endParaRPr>
          </a:p>
          <a:p>
            <a:endParaRPr lang="en-US"/>
          </a:p>
        </p:txBody>
      </p:sp>
      <p:pic>
        <p:nvPicPr>
          <p:cNvPr id="2" name="Online Media 1" title="Grace Williams : Four Illustrations for the Legend of Rhiannon, for orchestra (1939/40)">
            <a:hlinkClick r:id="" action="ppaction://media"/>
            <a:extLst>
              <a:ext uri="{FF2B5EF4-FFF2-40B4-BE49-F238E27FC236}">
                <a16:creationId xmlns:a16="http://schemas.microsoft.com/office/drawing/2014/main" id="{482BA63C-C11C-B523-5359-3CE6356B604E}"/>
              </a:ext>
            </a:extLst>
          </p:cNvPr>
          <p:cNvPicPr>
            <a:picLocks noRot="1" noChangeAspect="1"/>
          </p:cNvPicPr>
          <p:nvPr>
            <a:videoFile r:link="rId1"/>
          </p:nvPr>
        </p:nvPicPr>
        <p:blipFill>
          <a:blip r:embed="rId4"/>
          <a:stretch>
            <a:fillRect/>
          </a:stretch>
        </p:blipFill>
        <p:spPr>
          <a:xfrm>
            <a:off x="6270625" y="482600"/>
            <a:ext cx="5646738" cy="3175000"/>
          </a:xfrm>
          <a:prstGeom prst="rect">
            <a:avLst/>
          </a:prstGeom>
        </p:spPr>
      </p:pic>
    </p:spTree>
    <p:extLst>
      <p:ext uri="{BB962C8B-B14F-4D97-AF65-F5344CB8AC3E}">
        <p14:creationId xmlns:p14="http://schemas.microsoft.com/office/powerpoint/2010/main" val="596311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AEEFDC-D564-DDDC-5B3C-C5B6B77F2E10}"/>
              </a:ext>
            </a:extLst>
          </p:cNvPr>
          <p:cNvSpPr>
            <a:spLocks noGrp="1"/>
          </p:cNvSpPr>
          <p:nvPr>
            <p:ph idx="1"/>
          </p:nvPr>
        </p:nvSpPr>
        <p:spPr>
          <a:xfrm>
            <a:off x="486012" y="568752"/>
            <a:ext cx="6759233" cy="5735198"/>
          </a:xfrm>
        </p:spPr>
        <p:txBody>
          <a:bodyPr vert="horz" lIns="91440" tIns="45720" rIns="91440" bIns="45720" rtlCol="0" anchor="t">
            <a:normAutofit lnSpcReduction="10000"/>
          </a:bodyPr>
          <a:lstStyle/>
          <a:p>
            <a:pPr marL="0" marR="0" indent="0">
              <a:lnSpc>
                <a:spcPts val="1605"/>
              </a:lnSpc>
              <a:spcBef>
                <a:spcPts val="305"/>
              </a:spcBef>
              <a:spcAft>
                <a:spcPts val="0"/>
              </a:spcAft>
              <a:buNone/>
            </a:pPr>
            <a:r>
              <a:rPr lang="en-US" sz="2400" u="sng">
                <a:effectLst/>
                <a:ea typeface="Times New Roman" panose="02020603050405020304" pitchFamily="18" charset="0"/>
              </a:rPr>
              <a:t>Morning</a:t>
            </a:r>
            <a:r>
              <a:rPr lang="en-US" sz="2400" u="sng" spc="-5">
                <a:effectLst/>
                <a:ea typeface="Times New Roman" panose="02020603050405020304" pitchFamily="18" charset="0"/>
              </a:rPr>
              <a:t> </a:t>
            </a:r>
            <a:r>
              <a:rPr lang="en-US" sz="2400" u="sng">
                <a:effectLst/>
                <a:ea typeface="Times New Roman" panose="02020603050405020304" pitchFamily="18" charset="0"/>
              </a:rPr>
              <a:t>Mood</a:t>
            </a:r>
            <a:r>
              <a:rPr lang="en-US" sz="2400" u="sng" spc="-10">
                <a:effectLst/>
                <a:ea typeface="Times New Roman" panose="02020603050405020304" pitchFamily="18" charset="0"/>
              </a:rPr>
              <a:t> </a:t>
            </a:r>
            <a:r>
              <a:rPr lang="en-US" sz="2400" u="sng">
                <a:effectLst/>
                <a:ea typeface="Times New Roman" panose="02020603050405020304" pitchFamily="18" charset="0"/>
              </a:rPr>
              <a:t>from</a:t>
            </a:r>
            <a:r>
              <a:rPr lang="en-US" sz="2400" u="sng" spc="-10">
                <a:effectLst/>
                <a:ea typeface="Times New Roman" panose="02020603050405020304" pitchFamily="18" charset="0"/>
              </a:rPr>
              <a:t> </a:t>
            </a:r>
            <a:r>
              <a:rPr lang="en-US" sz="2400" i="1" u="sng">
                <a:effectLst/>
                <a:ea typeface="Times New Roman" panose="02020603050405020304" pitchFamily="18" charset="0"/>
              </a:rPr>
              <a:t>Peer</a:t>
            </a:r>
            <a:r>
              <a:rPr lang="en-US" sz="2400" i="1" u="sng" spc="-5">
                <a:effectLst/>
                <a:ea typeface="Times New Roman" panose="02020603050405020304" pitchFamily="18" charset="0"/>
              </a:rPr>
              <a:t> </a:t>
            </a:r>
            <a:r>
              <a:rPr lang="en-US" sz="2400" i="1" u="sng">
                <a:effectLst/>
                <a:ea typeface="Times New Roman" panose="02020603050405020304" pitchFamily="18" charset="0"/>
              </a:rPr>
              <a:t>Gynt</a:t>
            </a:r>
            <a:r>
              <a:rPr lang="en-US" sz="2400" i="1" u="sng" spc="-5">
                <a:effectLst/>
                <a:ea typeface="Times New Roman" panose="02020603050405020304" pitchFamily="18" charset="0"/>
              </a:rPr>
              <a:t> </a:t>
            </a:r>
            <a:r>
              <a:rPr lang="en-US" sz="2400" i="1" u="sng">
                <a:effectLst/>
                <a:ea typeface="Times New Roman" panose="02020603050405020304" pitchFamily="18" charset="0"/>
              </a:rPr>
              <a:t>Suite</a:t>
            </a:r>
            <a:r>
              <a:rPr lang="en-US" sz="2400" i="1" u="sng" spc="-15">
                <a:effectLst/>
                <a:ea typeface="Times New Roman" panose="02020603050405020304" pitchFamily="18" charset="0"/>
              </a:rPr>
              <a:t> </a:t>
            </a:r>
            <a:r>
              <a:rPr lang="en-US" sz="2400" i="1" u="sng">
                <a:effectLst/>
                <a:ea typeface="Times New Roman" panose="02020603050405020304" pitchFamily="18" charset="0"/>
              </a:rPr>
              <a:t>No.</a:t>
            </a:r>
            <a:r>
              <a:rPr lang="en-US" sz="2400" i="1" u="sng" spc="-5">
                <a:effectLst/>
                <a:ea typeface="Times New Roman" panose="02020603050405020304" pitchFamily="18" charset="0"/>
              </a:rPr>
              <a:t> </a:t>
            </a:r>
            <a:r>
              <a:rPr lang="en-US" sz="2400" i="1" u="sng" spc="-50">
                <a:effectLst/>
                <a:ea typeface="Times New Roman" panose="02020603050405020304" pitchFamily="18" charset="0"/>
              </a:rPr>
              <a:t>1</a:t>
            </a:r>
            <a:endParaRPr lang="en-US" sz="2400" u="sng">
              <a:effectLst/>
              <a:ea typeface="Times New Roman" panose="02020603050405020304" pitchFamily="18" charset="0"/>
            </a:endParaRPr>
          </a:p>
          <a:p>
            <a:pPr marL="0" marR="813435" indent="0">
              <a:spcBef>
                <a:spcPts val="0"/>
              </a:spcBef>
              <a:spcAft>
                <a:spcPts val="0"/>
              </a:spcAft>
              <a:buNone/>
            </a:pPr>
            <a:r>
              <a:rPr lang="en-US" sz="1600">
                <a:effectLst/>
                <a:ea typeface="Times New Roman" panose="02020603050405020304" pitchFamily="18" charset="0"/>
              </a:rPr>
              <a:t>Edvard Grieg </a:t>
            </a:r>
            <a:endParaRPr lang="en-US" sz="1600">
              <a:effectLst/>
              <a:ea typeface="Times New Roman" panose="02020603050405020304" pitchFamily="18" charset="0"/>
              <a:cs typeface="Calibri"/>
            </a:endParaRPr>
          </a:p>
          <a:p>
            <a:pPr marL="0" marR="813435" indent="0">
              <a:spcBef>
                <a:spcPts val="0"/>
              </a:spcBef>
              <a:spcAft>
                <a:spcPts val="0"/>
              </a:spcAft>
              <a:buNone/>
            </a:pPr>
            <a:endParaRPr lang="en-US" sz="1600">
              <a:effectLst/>
              <a:ea typeface="Times New Roman" panose="02020603050405020304" pitchFamily="18" charset="0"/>
            </a:endParaRPr>
          </a:p>
          <a:p>
            <a:pPr marL="0" marR="813435" indent="0">
              <a:spcBef>
                <a:spcPts val="0"/>
              </a:spcBef>
              <a:spcAft>
                <a:spcPts val="0"/>
              </a:spcAft>
              <a:buNone/>
            </a:pPr>
            <a:r>
              <a:rPr lang="en-US" sz="1600">
                <a:effectLst/>
                <a:ea typeface="Times New Roman" panose="02020603050405020304" pitchFamily="18" charset="0"/>
                <a:hlinkClick r:id="rId3"/>
              </a:rPr>
              <a:t>https://www.youtube.com/watch?v=SS7-Gwz1Zio</a:t>
            </a:r>
            <a:endParaRPr lang="en-US" sz="1600">
              <a:effectLst/>
              <a:ea typeface="Times New Roman" panose="02020603050405020304" pitchFamily="18" charset="0"/>
              <a:cs typeface="Calibri"/>
              <a:hlinkClick r:id="rId3"/>
            </a:endParaRPr>
          </a:p>
          <a:p>
            <a:pPr marL="0" marR="813435" indent="0">
              <a:spcBef>
                <a:spcPts val="0"/>
              </a:spcBef>
              <a:spcAft>
                <a:spcPts val="0"/>
              </a:spcAft>
              <a:buNone/>
            </a:pPr>
            <a:endParaRPr lang="en-US" sz="1600">
              <a:solidFill>
                <a:srgbClr val="202122"/>
              </a:solidFill>
              <a:effectLst/>
              <a:ea typeface="Times New Roman" panose="02020603050405020304" pitchFamily="18" charset="0"/>
            </a:endParaRPr>
          </a:p>
          <a:p>
            <a:pPr marL="0" marR="813435" indent="0">
              <a:spcBef>
                <a:spcPts val="0"/>
              </a:spcBef>
              <a:spcAft>
                <a:spcPts val="0"/>
              </a:spcAft>
              <a:buNone/>
            </a:pPr>
            <a:r>
              <a:rPr lang="en-US" sz="1700" u="sng">
                <a:solidFill>
                  <a:srgbClr val="202122"/>
                </a:solidFill>
                <a:ea typeface="Times New Roman" panose="02020603050405020304" pitchFamily="18" charset="0"/>
              </a:rPr>
              <a:t>Legend</a:t>
            </a:r>
            <a:endParaRPr lang="en-US" sz="1700" u="sng">
              <a:solidFill>
                <a:srgbClr val="202122"/>
              </a:solidFill>
              <a:ea typeface="Times New Roman" panose="02020603050405020304" pitchFamily="18" charset="0"/>
              <a:cs typeface="Calibri"/>
            </a:endParaRPr>
          </a:p>
          <a:p>
            <a:pPr marL="0" marR="813435" indent="0">
              <a:spcBef>
                <a:spcPts val="0"/>
              </a:spcBef>
              <a:spcAft>
                <a:spcPts val="0"/>
              </a:spcAft>
              <a:buNone/>
            </a:pPr>
            <a:r>
              <a:rPr lang="en-US" sz="1700">
                <a:solidFill>
                  <a:srgbClr val="202122"/>
                </a:solidFill>
                <a:ea typeface="Times New Roman" panose="02020603050405020304" pitchFamily="18" charset="0"/>
              </a:rPr>
              <a:t>Grieg’s</a:t>
            </a:r>
            <a:r>
              <a:rPr lang="en-US" sz="1700">
                <a:solidFill>
                  <a:srgbClr val="202122"/>
                </a:solidFill>
                <a:effectLst/>
                <a:ea typeface="Times New Roman" panose="02020603050405020304" pitchFamily="18" charset="0"/>
              </a:rPr>
              <a:t> Peer Gynt is loosely based on the Norwegian folk hero Per Gynt and the play Peer Gynt by Henrik </a:t>
            </a:r>
            <a:r>
              <a:rPr lang="en-US" sz="1700" err="1">
                <a:solidFill>
                  <a:srgbClr val="202122"/>
                </a:solidFill>
                <a:effectLst/>
                <a:ea typeface="Times New Roman" panose="02020603050405020304" pitchFamily="18" charset="0"/>
              </a:rPr>
              <a:t>Isben</a:t>
            </a:r>
            <a:r>
              <a:rPr lang="en-US" sz="1700">
                <a:solidFill>
                  <a:srgbClr val="202122"/>
                </a:solidFill>
                <a:effectLst/>
                <a:ea typeface="Times New Roman" panose="02020603050405020304" pitchFamily="18" charset="0"/>
              </a:rPr>
              <a:t>. While the Norwegian mythology describes our hero’s</a:t>
            </a:r>
            <a:r>
              <a:rPr lang="en-US" sz="1700">
                <a:solidFill>
                  <a:srgbClr val="202122"/>
                </a:solidFill>
                <a:ea typeface="Times New Roman" panose="02020603050405020304" pitchFamily="18" charset="0"/>
              </a:rPr>
              <a:t> </a:t>
            </a:r>
            <a:r>
              <a:rPr lang="en-US" sz="1700">
                <a:solidFill>
                  <a:srgbClr val="202122"/>
                </a:solidFill>
                <a:effectLst/>
                <a:ea typeface="Times New Roman" panose="02020603050405020304" pitchFamily="18" charset="0"/>
              </a:rPr>
              <a:t>various exploits (including rescuing three dairy-maids from trolls), in Morning Mood, we find Gynt watching a sunrise over the desert, while making a wooden flute.</a:t>
            </a:r>
            <a:endParaRPr lang="en-US" sz="1700">
              <a:solidFill>
                <a:srgbClr val="202122"/>
              </a:solidFill>
              <a:effectLst/>
              <a:ea typeface="Times New Roman" panose="02020603050405020304" pitchFamily="18" charset="0"/>
              <a:cs typeface="Calibri"/>
            </a:endParaRPr>
          </a:p>
          <a:p>
            <a:pPr marL="0" marR="813435" indent="0">
              <a:spcBef>
                <a:spcPts val="0"/>
              </a:spcBef>
              <a:spcAft>
                <a:spcPts val="0"/>
              </a:spcAft>
              <a:buNone/>
            </a:pPr>
            <a:endParaRPr lang="en-US" sz="1700">
              <a:solidFill>
                <a:srgbClr val="202122"/>
              </a:solidFill>
              <a:ea typeface="Times New Roman" panose="02020603050405020304" pitchFamily="18" charset="0"/>
              <a:cs typeface="Calibri"/>
            </a:endParaRPr>
          </a:p>
          <a:p>
            <a:pPr marR="813435">
              <a:spcBef>
                <a:spcPts val="0"/>
              </a:spcBef>
            </a:pPr>
            <a:r>
              <a:rPr lang="en-US" sz="1700">
                <a:effectLst/>
                <a:ea typeface="Times New Roman" panose="02020603050405020304" pitchFamily="18" charset="0"/>
              </a:rPr>
              <a:t>Notice how the music starts out quietly (</a:t>
            </a:r>
            <a:r>
              <a:rPr lang="en-US" sz="1700" i="1">
                <a:effectLst/>
                <a:ea typeface="Times New Roman" panose="02020603050405020304" pitchFamily="18" charset="0"/>
              </a:rPr>
              <a:t>piano</a:t>
            </a:r>
            <a:r>
              <a:rPr lang="en-US" sz="1700">
                <a:effectLst/>
                <a:ea typeface="Times New Roman" panose="02020603050405020304" pitchFamily="18" charset="0"/>
              </a:rPr>
              <a:t>) and grows louder (</a:t>
            </a:r>
            <a:r>
              <a:rPr lang="en-US" sz="1700" i="1">
                <a:effectLst/>
                <a:ea typeface="Times New Roman" panose="02020603050405020304" pitchFamily="18" charset="0"/>
              </a:rPr>
              <a:t>crescendos</a:t>
            </a:r>
            <a:r>
              <a:rPr lang="en-US" sz="1700">
                <a:effectLst/>
                <a:ea typeface="Times New Roman" panose="02020603050405020304" pitchFamily="18" charset="0"/>
              </a:rPr>
              <a:t>) throughout the piece. </a:t>
            </a:r>
            <a:endParaRPr lang="en-US" sz="1700">
              <a:effectLst/>
              <a:ea typeface="Times New Roman" panose="02020603050405020304" pitchFamily="18" charset="0"/>
              <a:cs typeface="Calibri"/>
            </a:endParaRPr>
          </a:p>
          <a:p>
            <a:pPr marR="813435">
              <a:spcBef>
                <a:spcPts val="0"/>
              </a:spcBef>
            </a:pPr>
            <a:endParaRPr lang="en-US" sz="1700">
              <a:ea typeface="Times New Roman" panose="02020603050405020304" pitchFamily="18" charset="0"/>
              <a:cs typeface="Calibri"/>
            </a:endParaRPr>
          </a:p>
          <a:p>
            <a:pPr marR="813435">
              <a:spcBef>
                <a:spcPts val="0"/>
              </a:spcBef>
            </a:pPr>
            <a:r>
              <a:rPr lang="en-US" sz="1700">
                <a:ea typeface="Times New Roman" panose="02020603050405020304" pitchFamily="18" charset="0"/>
              </a:rPr>
              <a:t>The woodwinds have the melody at the start of the work, portraying the flute Peer is making.</a:t>
            </a:r>
            <a:endParaRPr lang="en-US" sz="1700">
              <a:ea typeface="Times New Roman" panose="02020603050405020304" pitchFamily="18" charset="0"/>
              <a:cs typeface="Calibri"/>
            </a:endParaRPr>
          </a:p>
          <a:p>
            <a:pPr marR="813435">
              <a:spcBef>
                <a:spcPts val="0"/>
              </a:spcBef>
            </a:pPr>
            <a:endParaRPr lang="en-US" sz="1700">
              <a:ea typeface="Times New Roman" panose="02020603050405020304" pitchFamily="18" charset="0"/>
              <a:cs typeface="Calibri"/>
            </a:endParaRPr>
          </a:p>
          <a:p>
            <a:pPr marR="813435">
              <a:spcBef>
                <a:spcPts val="0"/>
              </a:spcBef>
            </a:pPr>
            <a:r>
              <a:rPr lang="en-US" sz="1700">
                <a:effectLst/>
                <a:ea typeface="Times New Roman" panose="02020603050405020304" pitchFamily="18" charset="0"/>
              </a:rPr>
              <a:t>Why does the orchestra start quietly and grow louder throughout the piece?</a:t>
            </a:r>
            <a:r>
              <a:rPr lang="en-US" sz="1700">
                <a:ea typeface="Times New Roman" panose="02020603050405020304" pitchFamily="18" charset="0"/>
              </a:rPr>
              <a:t> (hint: what is Peer watching?)</a:t>
            </a:r>
            <a:endParaRPr lang="en-US" sz="1700">
              <a:effectLst/>
              <a:ea typeface="Times New Roman" panose="02020603050405020304" pitchFamily="18" charset="0"/>
              <a:cs typeface="Calibri"/>
            </a:endParaRPr>
          </a:p>
          <a:p>
            <a:pPr marR="813435">
              <a:spcBef>
                <a:spcPts val="0"/>
              </a:spcBef>
            </a:pPr>
            <a:endParaRPr lang="en-US" sz="1700">
              <a:ea typeface="Times New Roman" panose="02020603050405020304" pitchFamily="18" charset="0"/>
              <a:cs typeface="Calibri"/>
            </a:endParaRPr>
          </a:p>
          <a:p>
            <a:pPr marR="813435">
              <a:spcBef>
                <a:spcPts val="0"/>
              </a:spcBef>
            </a:pPr>
            <a:r>
              <a:rPr lang="en-US" sz="1700">
                <a:ea typeface="Times New Roman" panose="02020603050405020304" pitchFamily="18" charset="0"/>
              </a:rPr>
              <a:t>Morning Mood</a:t>
            </a:r>
            <a:r>
              <a:rPr lang="en-US" sz="1700">
                <a:effectLst/>
                <a:ea typeface="Times New Roman" panose="02020603050405020304" pitchFamily="18" charset="0"/>
              </a:rPr>
              <a:t> is very popular and has been used in many movies</a:t>
            </a:r>
            <a:r>
              <a:rPr lang="en-US" sz="1700">
                <a:ea typeface="Times New Roman" panose="02020603050405020304" pitchFamily="18" charset="0"/>
              </a:rPr>
              <a:t> and</a:t>
            </a:r>
            <a:r>
              <a:rPr lang="en-US" sz="1700">
                <a:effectLst/>
                <a:ea typeface="Times New Roman" panose="02020603050405020304" pitchFamily="18" charset="0"/>
              </a:rPr>
              <a:t> commercials. What is the emotion you feel when listening to the </a:t>
            </a:r>
            <a:r>
              <a:rPr lang="en-US" sz="1700">
                <a:ea typeface="Times New Roman" panose="02020603050405020304" pitchFamily="18" charset="0"/>
              </a:rPr>
              <a:t>piece? </a:t>
            </a:r>
            <a:endParaRPr lang="en-US" sz="1700">
              <a:cs typeface="Arial" panose="020B0604020202020204" pitchFamily="34" charset="0"/>
            </a:endParaRPr>
          </a:p>
        </p:txBody>
      </p:sp>
      <p:pic>
        <p:nvPicPr>
          <p:cNvPr id="2" name="Online Media 1" title="Grieg – Morning Mood from Peer Gynt. Jacek Kaspszyk &amp; Warsaw Philharmonic">
            <a:hlinkClick r:id="" action="ppaction://media"/>
            <a:extLst>
              <a:ext uri="{FF2B5EF4-FFF2-40B4-BE49-F238E27FC236}">
                <a16:creationId xmlns:a16="http://schemas.microsoft.com/office/drawing/2014/main" id="{CBA3941F-0570-F5FF-DEC5-8BDB5C0E0EF2}"/>
              </a:ext>
            </a:extLst>
          </p:cNvPr>
          <p:cNvPicPr>
            <a:picLocks noRot="1" noChangeAspect="1"/>
          </p:cNvPicPr>
          <p:nvPr>
            <a:videoFile r:link="rId1"/>
          </p:nvPr>
        </p:nvPicPr>
        <p:blipFill>
          <a:blip r:embed="rId4"/>
          <a:stretch>
            <a:fillRect/>
          </a:stretch>
        </p:blipFill>
        <p:spPr>
          <a:xfrm>
            <a:off x="7248525" y="571500"/>
            <a:ext cx="4770438" cy="2692400"/>
          </a:xfrm>
          <a:prstGeom prst="rect">
            <a:avLst/>
          </a:prstGeom>
        </p:spPr>
      </p:pic>
    </p:spTree>
    <p:extLst>
      <p:ext uri="{BB962C8B-B14F-4D97-AF65-F5344CB8AC3E}">
        <p14:creationId xmlns:p14="http://schemas.microsoft.com/office/powerpoint/2010/main" val="2310924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6677D-D377-FA32-C638-58B0832A3E31}"/>
              </a:ext>
            </a:extLst>
          </p:cNvPr>
          <p:cNvSpPr>
            <a:spLocks noGrp="1"/>
          </p:cNvSpPr>
          <p:nvPr>
            <p:ph idx="1"/>
          </p:nvPr>
        </p:nvSpPr>
        <p:spPr>
          <a:xfrm>
            <a:off x="481264" y="491319"/>
            <a:ext cx="6792994" cy="6029797"/>
          </a:xfrm>
        </p:spPr>
        <p:txBody>
          <a:bodyPr vert="horz" lIns="91440" tIns="45720" rIns="91440" bIns="45720" rtlCol="0" anchor="t">
            <a:normAutofit/>
          </a:bodyPr>
          <a:lstStyle/>
          <a:p>
            <a:pPr marL="0" marR="0" indent="0">
              <a:spcBef>
                <a:spcPts val="0"/>
              </a:spcBef>
              <a:spcAft>
                <a:spcPts val="0"/>
              </a:spcAft>
              <a:buNone/>
            </a:pPr>
            <a:r>
              <a:rPr lang="en-US" sz="2400" u="sng">
                <a:effectLst/>
                <a:ea typeface="Times New Roman" panose="02020603050405020304" pitchFamily="18" charset="0"/>
              </a:rPr>
              <a:t>William Tell Overture</a:t>
            </a:r>
          </a:p>
          <a:p>
            <a:pPr marL="0" marR="0" indent="0">
              <a:spcBef>
                <a:spcPts val="0"/>
              </a:spcBef>
              <a:spcAft>
                <a:spcPts val="0"/>
              </a:spcAft>
              <a:buNone/>
            </a:pPr>
            <a:r>
              <a:rPr lang="en-US" sz="1600">
                <a:effectLst/>
                <a:ea typeface="Times New Roman" panose="02020603050405020304" pitchFamily="18" charset="0"/>
              </a:rPr>
              <a:t>Gioachino Rossini </a:t>
            </a:r>
            <a:endParaRPr lang="en-US" sz="1600">
              <a:effectLst/>
              <a:ea typeface="Times New Roman" panose="02020603050405020304" pitchFamily="18" charset="0"/>
              <a:cs typeface="Calibri"/>
            </a:endParaRPr>
          </a:p>
          <a:p>
            <a:pPr marL="0" marR="0" indent="0">
              <a:spcBef>
                <a:spcPts val="0"/>
              </a:spcBef>
              <a:spcAft>
                <a:spcPts val="0"/>
              </a:spcAft>
              <a:buNone/>
            </a:pPr>
            <a:endParaRPr lang="en-US" sz="1600">
              <a:effectLst/>
              <a:ea typeface="Times New Roman" panose="02020603050405020304" pitchFamily="18" charset="0"/>
            </a:endParaRPr>
          </a:p>
          <a:p>
            <a:pPr marL="0" marR="0" indent="0">
              <a:spcBef>
                <a:spcPts val="0"/>
              </a:spcBef>
              <a:spcAft>
                <a:spcPts val="0"/>
              </a:spcAft>
              <a:buNone/>
            </a:pPr>
            <a:r>
              <a:rPr lang="en-US" sz="1600">
                <a:effectLst/>
                <a:ea typeface="Times New Roman" panose="02020603050405020304" pitchFamily="18" charset="0"/>
                <a:hlinkClick r:id="rId3"/>
              </a:rPr>
              <a:t>https://www.youtube.com/watch?v=YIbYCOiETx0</a:t>
            </a:r>
            <a:endParaRPr lang="en-US" sz="1600">
              <a:effectLst/>
              <a:ea typeface="Times New Roman" panose="02020603050405020304" pitchFamily="18" charset="0"/>
            </a:endParaRPr>
          </a:p>
          <a:p>
            <a:pPr marL="0" marR="0" indent="0">
              <a:spcBef>
                <a:spcPts val="0"/>
              </a:spcBef>
              <a:spcAft>
                <a:spcPts val="0"/>
              </a:spcAft>
              <a:buNone/>
            </a:pPr>
            <a:endParaRPr lang="en-US" sz="1600">
              <a:ea typeface="Times New Roman" panose="02020603050405020304" pitchFamily="18" charset="0"/>
            </a:endParaRPr>
          </a:p>
          <a:p>
            <a:pPr marL="0" marR="0" indent="0">
              <a:spcBef>
                <a:spcPts val="0"/>
              </a:spcBef>
              <a:spcAft>
                <a:spcPts val="0"/>
              </a:spcAft>
              <a:buNone/>
            </a:pPr>
            <a:r>
              <a:rPr lang="en-US" sz="1700" u="sng">
                <a:effectLst/>
                <a:ea typeface="Times New Roman" panose="02020603050405020304" pitchFamily="18" charset="0"/>
              </a:rPr>
              <a:t>Legend</a:t>
            </a:r>
            <a:endParaRPr lang="en-US" sz="1700" u="sng">
              <a:effectLst/>
              <a:ea typeface="Times New Roman" panose="02020603050405020304" pitchFamily="18" charset="0"/>
              <a:cs typeface="Calibri"/>
            </a:endParaRPr>
          </a:p>
          <a:p>
            <a:pPr marL="0" marR="0" indent="0">
              <a:spcBef>
                <a:spcPts val="0"/>
              </a:spcBef>
              <a:spcAft>
                <a:spcPts val="0"/>
              </a:spcAft>
              <a:buNone/>
            </a:pPr>
            <a:r>
              <a:rPr lang="en-US" sz="1700">
                <a:solidFill>
                  <a:srgbClr val="000000"/>
                </a:solidFill>
                <a:effectLst/>
                <a:ea typeface="Times New Roman" panose="02020603050405020304" pitchFamily="18" charset="0"/>
              </a:rPr>
              <a:t>William Tell, was a folktale hero in Switzerland who bravely battled evil and injustice, while defending the common people of his country (sort of a Swiss version of Robin Hood). The Italian composer </a:t>
            </a:r>
            <a:r>
              <a:rPr lang="en-US" sz="1700" err="1">
                <a:solidFill>
                  <a:srgbClr val="000000"/>
                </a:solidFill>
                <a:effectLst/>
                <a:ea typeface="Times New Roman" panose="02020603050405020304" pitchFamily="18" charset="0"/>
              </a:rPr>
              <a:t>Giochomo</a:t>
            </a:r>
            <a:r>
              <a:rPr lang="en-US" sz="1700">
                <a:solidFill>
                  <a:srgbClr val="000000"/>
                </a:solidFill>
                <a:effectLst/>
                <a:ea typeface="Times New Roman" panose="02020603050405020304" pitchFamily="18" charset="0"/>
              </a:rPr>
              <a:t> Rossini, used this story to make an opera. An opera is like a play with music. Rather than speaking their lines, the performers on stage sing their lines. The story is told through both the singer’s and orchestra’s</a:t>
            </a:r>
            <a:r>
              <a:rPr lang="en-US" sz="1700">
                <a:solidFill>
                  <a:srgbClr val="000000"/>
                </a:solidFill>
                <a:ea typeface="Times New Roman" panose="02020603050405020304" pitchFamily="18" charset="0"/>
              </a:rPr>
              <a:t> music</a:t>
            </a:r>
            <a:r>
              <a:rPr lang="en-US" sz="1700">
                <a:solidFill>
                  <a:srgbClr val="000000"/>
                </a:solidFill>
                <a:effectLst/>
                <a:ea typeface="Times New Roman" panose="02020603050405020304" pitchFamily="18" charset="0"/>
              </a:rPr>
              <a:t>.</a:t>
            </a:r>
            <a:endParaRPr lang="en-US" sz="1700">
              <a:solidFill>
                <a:srgbClr val="000000"/>
              </a:solidFill>
              <a:effectLst/>
              <a:ea typeface="Times New Roman" panose="02020603050405020304" pitchFamily="18" charset="0"/>
              <a:cs typeface="Calibri"/>
            </a:endParaRPr>
          </a:p>
          <a:p>
            <a:pPr marL="0" marR="0" indent="0">
              <a:spcBef>
                <a:spcPts val="0"/>
              </a:spcBef>
              <a:spcAft>
                <a:spcPts val="0"/>
              </a:spcAft>
              <a:buNone/>
            </a:pPr>
            <a:endParaRPr lang="en-US" sz="1700">
              <a:solidFill>
                <a:srgbClr val="000000"/>
              </a:solidFill>
              <a:ea typeface="Times New Roman" panose="02020603050405020304" pitchFamily="18" charset="0"/>
              <a:cs typeface="Calibri"/>
            </a:endParaRPr>
          </a:p>
          <a:p>
            <a:pPr marL="0" marR="0" indent="0">
              <a:spcBef>
                <a:spcPts val="0"/>
              </a:spcBef>
              <a:spcAft>
                <a:spcPts val="0"/>
              </a:spcAft>
              <a:buNone/>
            </a:pPr>
            <a:endParaRPr lang="en-US" sz="1700">
              <a:solidFill>
                <a:srgbClr val="000000"/>
              </a:solidFill>
              <a:effectLst/>
              <a:ea typeface="Times New Roman" panose="02020603050405020304" pitchFamily="18" charset="0"/>
              <a:cs typeface="Calibri"/>
            </a:endParaRPr>
          </a:p>
          <a:p>
            <a:pPr>
              <a:spcBef>
                <a:spcPts val="0"/>
              </a:spcBef>
            </a:pPr>
            <a:r>
              <a:rPr lang="en-US" sz="1700">
                <a:solidFill>
                  <a:srgbClr val="000000"/>
                </a:solidFill>
                <a:effectLst/>
                <a:ea typeface="Times New Roman" panose="02020603050405020304" pitchFamily="18" charset="0"/>
              </a:rPr>
              <a:t>Rossini wanted to create the excitement of an army of soldiers on horseback. Can you hear something like galloping horses? </a:t>
            </a:r>
            <a:endParaRPr lang="en-US" sz="1700">
              <a:ea typeface="Times New Roman" panose="02020603050405020304" pitchFamily="18" charset="0"/>
              <a:cs typeface="Calibri"/>
            </a:endParaRPr>
          </a:p>
          <a:p>
            <a:pPr>
              <a:spcBef>
                <a:spcPts val="0"/>
              </a:spcBef>
            </a:pPr>
            <a:endParaRPr lang="en-US" sz="1700">
              <a:solidFill>
                <a:srgbClr val="000000"/>
              </a:solidFill>
              <a:effectLst/>
              <a:ea typeface="Times New Roman" panose="02020603050405020304" pitchFamily="18" charset="0"/>
              <a:cs typeface="Calibri"/>
            </a:endParaRPr>
          </a:p>
          <a:p>
            <a:pPr>
              <a:spcBef>
                <a:spcPts val="0"/>
              </a:spcBef>
            </a:pPr>
            <a:r>
              <a:rPr lang="en-US" sz="1700">
                <a:solidFill>
                  <a:srgbClr val="000000"/>
                </a:solidFill>
                <a:effectLst/>
                <a:ea typeface="Times New Roman" panose="02020603050405020304" pitchFamily="18" charset="0"/>
              </a:rPr>
              <a:t>Brass instruments have an important role in this piece. Traditionally, trumpets and horns are used as a call to action. Why brass instruments? (hint: are brass instruments generally loud or quiet?)</a:t>
            </a:r>
            <a:endParaRPr lang="en-US" sz="1700">
              <a:solidFill>
                <a:srgbClr val="000000"/>
              </a:solidFill>
              <a:effectLst/>
              <a:ea typeface="Times New Roman" panose="02020603050405020304" pitchFamily="18" charset="0"/>
              <a:cs typeface="Calibri"/>
            </a:endParaRPr>
          </a:p>
          <a:p>
            <a:pPr>
              <a:spcBef>
                <a:spcPts val="0"/>
              </a:spcBef>
            </a:pPr>
            <a:endParaRPr lang="en-US" sz="1700">
              <a:solidFill>
                <a:srgbClr val="000000"/>
              </a:solidFill>
              <a:ea typeface="Times New Roman" panose="02020603050405020304" pitchFamily="18" charset="0"/>
              <a:cs typeface="Calibri"/>
            </a:endParaRPr>
          </a:p>
          <a:p>
            <a:pPr>
              <a:spcBef>
                <a:spcPts val="0"/>
              </a:spcBef>
            </a:pPr>
            <a:r>
              <a:rPr lang="en-US" sz="1700">
                <a:solidFill>
                  <a:srgbClr val="000000"/>
                </a:solidFill>
                <a:ea typeface="Times New Roman" panose="02020603050405020304" pitchFamily="18" charset="0"/>
              </a:rPr>
              <a:t>Notice how many fast notes the strings play!</a:t>
            </a:r>
            <a:endParaRPr lang="en-US" sz="1700">
              <a:effectLst/>
              <a:ea typeface="Times New Roman" panose="02020603050405020304" pitchFamily="18" charset="0"/>
            </a:endParaRPr>
          </a:p>
          <a:p>
            <a:endParaRPr lang="en-US"/>
          </a:p>
        </p:txBody>
      </p:sp>
      <p:pic>
        <p:nvPicPr>
          <p:cNvPr id="2" name="Online Media 1" title="William Tell Overture Finale">
            <a:hlinkClick r:id="" action="ppaction://media"/>
            <a:extLst>
              <a:ext uri="{FF2B5EF4-FFF2-40B4-BE49-F238E27FC236}">
                <a16:creationId xmlns:a16="http://schemas.microsoft.com/office/drawing/2014/main" id="{FF1E28DB-F370-A3A5-76BD-FAB8D98E2A7C}"/>
              </a:ext>
            </a:extLst>
          </p:cNvPr>
          <p:cNvPicPr>
            <a:picLocks noRot="1" noChangeAspect="1"/>
          </p:cNvPicPr>
          <p:nvPr>
            <a:videoFile r:link="rId1"/>
          </p:nvPr>
        </p:nvPicPr>
        <p:blipFill>
          <a:blip r:embed="rId4"/>
          <a:stretch>
            <a:fillRect/>
          </a:stretch>
        </p:blipFill>
        <p:spPr>
          <a:xfrm>
            <a:off x="7426325" y="609600"/>
            <a:ext cx="4579938" cy="2565400"/>
          </a:xfrm>
          <a:prstGeom prst="rect">
            <a:avLst/>
          </a:prstGeom>
        </p:spPr>
      </p:pic>
    </p:spTree>
    <p:extLst>
      <p:ext uri="{BB962C8B-B14F-4D97-AF65-F5344CB8AC3E}">
        <p14:creationId xmlns:p14="http://schemas.microsoft.com/office/powerpoint/2010/main" val="1338350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8ECC85-483B-A674-D278-B2FD7BE1F2FD}"/>
              </a:ext>
            </a:extLst>
          </p:cNvPr>
          <p:cNvSpPr>
            <a:spLocks noGrp="1"/>
          </p:cNvSpPr>
          <p:nvPr>
            <p:ph idx="1"/>
          </p:nvPr>
        </p:nvSpPr>
        <p:spPr>
          <a:xfrm>
            <a:off x="668022" y="473901"/>
            <a:ext cx="6346209" cy="6107373"/>
          </a:xfrm>
        </p:spPr>
        <p:txBody>
          <a:bodyPr vert="horz" lIns="91440" tIns="45720" rIns="91440" bIns="45720" rtlCol="0" anchor="t">
            <a:normAutofit lnSpcReduction="10000"/>
          </a:bodyPr>
          <a:lstStyle/>
          <a:p>
            <a:pPr marL="0" marR="127000" indent="0">
              <a:lnSpc>
                <a:spcPct val="107000"/>
              </a:lnSpc>
              <a:spcBef>
                <a:spcPts val="0"/>
              </a:spcBef>
              <a:spcAft>
                <a:spcPts val="0"/>
              </a:spcAft>
              <a:buNone/>
              <a:tabLst>
                <a:tab pos="520700" algn="l"/>
              </a:tabLst>
            </a:pPr>
            <a:r>
              <a:rPr lang="en-US" sz="2600">
                <a:effectLst/>
                <a:ea typeface="Times New Roman" panose="02020603050405020304" pitchFamily="18" charset="0"/>
              </a:rPr>
              <a:t>Firebird Suite: Finale</a:t>
            </a:r>
          </a:p>
          <a:p>
            <a:pPr marL="0" marR="127000" indent="0">
              <a:lnSpc>
                <a:spcPct val="107000"/>
              </a:lnSpc>
              <a:spcBef>
                <a:spcPts val="0"/>
              </a:spcBef>
              <a:spcAft>
                <a:spcPts val="0"/>
              </a:spcAft>
              <a:buNone/>
              <a:tabLst>
                <a:tab pos="520700" algn="l"/>
              </a:tabLst>
            </a:pPr>
            <a:r>
              <a:rPr lang="en-US" sz="1700">
                <a:effectLst/>
                <a:ea typeface="Times New Roman" panose="02020603050405020304" pitchFamily="18" charset="0"/>
              </a:rPr>
              <a:t>Igor Stravinsky</a:t>
            </a:r>
            <a:endParaRPr lang="en-US" sz="1700">
              <a:effectLst/>
              <a:ea typeface="Times New Roman" panose="02020603050405020304" pitchFamily="18" charset="0"/>
              <a:cs typeface="Calibri"/>
            </a:endParaRPr>
          </a:p>
          <a:p>
            <a:pPr marL="0" marR="127000" indent="0">
              <a:lnSpc>
                <a:spcPct val="107000"/>
              </a:lnSpc>
              <a:spcBef>
                <a:spcPts val="0"/>
              </a:spcBef>
              <a:spcAft>
                <a:spcPts val="0"/>
              </a:spcAft>
              <a:buNone/>
              <a:tabLst>
                <a:tab pos="520700" algn="l"/>
              </a:tabLst>
            </a:pPr>
            <a:endParaRPr lang="en-US" sz="1700">
              <a:effectLst/>
              <a:ea typeface="Times New Roman" panose="02020603050405020304" pitchFamily="18" charset="0"/>
            </a:endParaRPr>
          </a:p>
          <a:p>
            <a:pPr marL="0" marR="127000" indent="0">
              <a:lnSpc>
                <a:spcPct val="107000"/>
              </a:lnSpc>
              <a:spcBef>
                <a:spcPts val="0"/>
              </a:spcBef>
              <a:spcAft>
                <a:spcPts val="0"/>
              </a:spcAft>
              <a:buNone/>
              <a:tabLst>
                <a:tab pos="520700" algn="l"/>
              </a:tabLst>
            </a:pPr>
            <a:r>
              <a:rPr lang="en-US" sz="1700">
                <a:effectLst/>
                <a:ea typeface="Times New Roman" panose="02020603050405020304" pitchFamily="18" charset="0"/>
                <a:hlinkClick r:id="rId3"/>
              </a:rPr>
              <a:t>https://www.youtube.com/watch?v=rYcz-g8WpMc</a:t>
            </a:r>
            <a:endParaRPr lang="en-US" sz="1700">
              <a:effectLst/>
              <a:ea typeface="Times New Roman" panose="02020603050405020304" pitchFamily="18" charset="0"/>
              <a:cs typeface="Calibri"/>
              <a:hlinkClick r:id="rId3"/>
            </a:endParaRPr>
          </a:p>
          <a:p>
            <a:pPr marL="0" marR="127000" indent="0">
              <a:lnSpc>
                <a:spcPct val="107000"/>
              </a:lnSpc>
              <a:spcBef>
                <a:spcPts val="0"/>
              </a:spcBef>
              <a:spcAft>
                <a:spcPts val="0"/>
              </a:spcAft>
              <a:buNone/>
              <a:tabLst>
                <a:tab pos="520700" algn="l"/>
              </a:tabLst>
            </a:pPr>
            <a:endParaRPr lang="en-US" sz="1700">
              <a:effectLst/>
              <a:ea typeface="Times New Roman" panose="02020603050405020304" pitchFamily="18" charset="0"/>
            </a:endParaRPr>
          </a:p>
          <a:p>
            <a:pPr marL="0" marR="127000" indent="0">
              <a:lnSpc>
                <a:spcPct val="107000"/>
              </a:lnSpc>
              <a:spcBef>
                <a:spcPts val="0"/>
              </a:spcBef>
              <a:spcAft>
                <a:spcPts val="0"/>
              </a:spcAft>
              <a:buNone/>
              <a:tabLst>
                <a:tab pos="520700" algn="l"/>
              </a:tabLst>
            </a:pPr>
            <a:r>
              <a:rPr lang="en-US" sz="1700" u="sng">
                <a:effectLst/>
                <a:ea typeface="Times New Roman" panose="02020603050405020304" pitchFamily="18" charset="0"/>
              </a:rPr>
              <a:t>Legend</a:t>
            </a:r>
            <a:endParaRPr lang="en-US" sz="1700" u="sng">
              <a:effectLst/>
              <a:ea typeface="Times New Roman" panose="02020603050405020304" pitchFamily="18" charset="0"/>
              <a:cs typeface="Calibri"/>
            </a:endParaRPr>
          </a:p>
          <a:p>
            <a:pPr marL="0" marR="127000" indent="0">
              <a:lnSpc>
                <a:spcPct val="107000"/>
              </a:lnSpc>
              <a:spcBef>
                <a:spcPts val="0"/>
              </a:spcBef>
              <a:buNone/>
              <a:tabLst>
                <a:tab pos="520700" algn="l"/>
              </a:tabLst>
            </a:pPr>
            <a:r>
              <a:rPr lang="en-US" sz="1700">
                <a:effectLst/>
                <a:ea typeface="Times New Roman" panose="02020603050405020304" pitchFamily="18" charset="0"/>
              </a:rPr>
              <a:t>Based on a Russian fairytale,</a:t>
            </a:r>
            <a:r>
              <a:rPr lang="en-US" sz="1700">
                <a:solidFill>
                  <a:srgbClr val="000000"/>
                </a:solidFill>
                <a:effectLst/>
                <a:ea typeface="Times New Roman" panose="02020603050405020304" pitchFamily="18" charset="0"/>
              </a:rPr>
              <a:t> The Firebird centers around a magical bird whose feathers have special powers. While the story is long (including the usual prince, princess, villain, dancing, and a </a:t>
            </a:r>
            <a:r>
              <a:rPr lang="en-US" sz="1700">
                <a:solidFill>
                  <a:srgbClr val="000000"/>
                </a:solidFill>
                <a:ea typeface="Times New Roman" panose="02020603050405020304" pitchFamily="18" charset="0"/>
              </a:rPr>
              <a:t>strange magical</a:t>
            </a:r>
            <a:r>
              <a:rPr lang="en-US" sz="1700">
                <a:solidFill>
                  <a:srgbClr val="000000"/>
                </a:solidFill>
                <a:effectLst/>
                <a:ea typeface="Times New Roman" panose="02020603050405020304" pitchFamily="18" charset="0"/>
              </a:rPr>
              <a:t> egg), we’ll join the story at the conclusion. Everyone is just awakening from a long sleep. </a:t>
            </a:r>
            <a:endParaRPr lang="en-US" sz="1700">
              <a:effectLst/>
              <a:ea typeface="Times New Roman" panose="02020603050405020304" pitchFamily="18" charset="0"/>
            </a:endParaRPr>
          </a:p>
          <a:p>
            <a:pPr marL="0" marR="127000" indent="0">
              <a:lnSpc>
                <a:spcPct val="107000"/>
              </a:lnSpc>
              <a:spcBef>
                <a:spcPts val="0"/>
              </a:spcBef>
              <a:spcAft>
                <a:spcPts val="0"/>
              </a:spcAft>
              <a:buNone/>
              <a:tabLst>
                <a:tab pos="520700" algn="l"/>
              </a:tabLst>
            </a:pPr>
            <a:endParaRPr lang="en-US" sz="1700">
              <a:solidFill>
                <a:srgbClr val="000000"/>
              </a:solidFill>
              <a:effectLst/>
              <a:ea typeface="Times New Roman" panose="02020603050405020304" pitchFamily="18" charset="0"/>
            </a:endParaRPr>
          </a:p>
          <a:p>
            <a:pPr marR="127000">
              <a:lnSpc>
                <a:spcPct val="107000"/>
              </a:lnSpc>
              <a:spcBef>
                <a:spcPts val="0"/>
              </a:spcBef>
              <a:tabLst>
                <a:tab pos="520700" algn="l"/>
              </a:tabLst>
            </a:pPr>
            <a:r>
              <a:rPr lang="en-US" sz="1700">
                <a:solidFill>
                  <a:srgbClr val="000000"/>
                </a:solidFill>
                <a:effectLst/>
                <a:ea typeface="Times New Roman" panose="02020603050405020304" pitchFamily="18" charset="0"/>
              </a:rPr>
              <a:t>Listen for the opening horn solo. Can you imagine the feeling of </a:t>
            </a:r>
            <a:r>
              <a:rPr lang="en-US" sz="1700">
                <a:solidFill>
                  <a:srgbClr val="000000"/>
                </a:solidFill>
                <a:ea typeface="Times New Roman" panose="02020603050405020304" pitchFamily="18" charset="0"/>
              </a:rPr>
              <a:t>waking up from a bad dream and realizing it is a beautiful day and the nightmare you just had is over? </a:t>
            </a:r>
            <a:endParaRPr lang="en-US" sz="1700">
              <a:solidFill>
                <a:srgbClr val="000000"/>
              </a:solidFill>
              <a:ea typeface="Times New Roman" panose="02020603050405020304" pitchFamily="18" charset="0"/>
              <a:cs typeface="Calibri"/>
            </a:endParaRPr>
          </a:p>
          <a:p>
            <a:pPr marR="127000">
              <a:lnSpc>
                <a:spcPct val="107000"/>
              </a:lnSpc>
              <a:spcBef>
                <a:spcPts val="0"/>
              </a:spcBef>
              <a:tabLst>
                <a:tab pos="520700" algn="l"/>
              </a:tabLst>
            </a:pPr>
            <a:endParaRPr lang="en-US" sz="1700">
              <a:effectLst/>
              <a:ea typeface="Times New Roman" panose="02020603050405020304" pitchFamily="18" charset="0"/>
            </a:endParaRPr>
          </a:p>
          <a:p>
            <a:pPr marR="127000">
              <a:lnSpc>
                <a:spcPct val="107000"/>
              </a:lnSpc>
              <a:spcBef>
                <a:spcPts val="0"/>
              </a:spcBef>
              <a:tabLst>
                <a:tab pos="520700" algn="l"/>
              </a:tabLst>
            </a:pPr>
            <a:r>
              <a:rPr lang="en-US" sz="1700">
                <a:solidFill>
                  <a:srgbClr val="000000"/>
                </a:solidFill>
                <a:effectLst/>
                <a:ea typeface="Times New Roman" panose="02020603050405020304" pitchFamily="18" charset="0"/>
              </a:rPr>
              <a:t>Notice how the orchestra starts from a place of peaceful quiet and builds to a joyful celebration. Wh</a:t>
            </a:r>
            <a:r>
              <a:rPr lang="en-US" sz="1700">
                <a:solidFill>
                  <a:srgbClr val="000000"/>
                </a:solidFill>
                <a:ea typeface="Times New Roman" panose="02020603050405020304" pitchFamily="18" charset="0"/>
              </a:rPr>
              <a:t>at are some of the compositional tools that </a:t>
            </a:r>
            <a:r>
              <a:rPr lang="en-US" sz="1700" err="1">
                <a:solidFill>
                  <a:srgbClr val="000000"/>
                </a:solidFill>
                <a:ea typeface="Times New Roman" panose="02020603050405020304" pitchFamily="18" charset="0"/>
              </a:rPr>
              <a:t>Stravinksy</a:t>
            </a:r>
            <a:r>
              <a:rPr lang="en-US" sz="1700">
                <a:solidFill>
                  <a:srgbClr val="000000"/>
                </a:solidFill>
                <a:ea typeface="Times New Roman" panose="02020603050405020304" pitchFamily="18" charset="0"/>
              </a:rPr>
              <a:t> uses to achieve this effect?</a:t>
            </a:r>
            <a:endParaRPr lang="en-US" sz="1700">
              <a:solidFill>
                <a:srgbClr val="000000"/>
              </a:solidFill>
              <a:effectLst/>
              <a:ea typeface="Times New Roman" panose="02020603050405020304" pitchFamily="18" charset="0"/>
              <a:cs typeface="Calibri"/>
            </a:endParaRPr>
          </a:p>
          <a:p>
            <a:pPr marR="127000">
              <a:lnSpc>
                <a:spcPct val="107000"/>
              </a:lnSpc>
              <a:spcBef>
                <a:spcPts val="0"/>
              </a:spcBef>
              <a:tabLst>
                <a:tab pos="520700" algn="l"/>
              </a:tabLst>
            </a:pPr>
            <a:endParaRPr lang="en-US" sz="1700">
              <a:solidFill>
                <a:srgbClr val="000000"/>
              </a:solidFill>
              <a:effectLst/>
              <a:ea typeface="Times New Roman" panose="02020603050405020304" pitchFamily="18" charset="0"/>
            </a:endParaRPr>
          </a:p>
          <a:p>
            <a:pPr marR="127000">
              <a:lnSpc>
                <a:spcPct val="107000"/>
              </a:lnSpc>
              <a:spcBef>
                <a:spcPts val="0"/>
              </a:spcBef>
              <a:tabLst>
                <a:tab pos="520700" algn="l"/>
              </a:tabLst>
            </a:pPr>
            <a:r>
              <a:rPr lang="en-US" sz="1700">
                <a:solidFill>
                  <a:srgbClr val="000000"/>
                </a:solidFill>
                <a:effectLst/>
                <a:ea typeface="Times New Roman" panose="02020603050405020304" pitchFamily="18" charset="0"/>
              </a:rPr>
              <a:t>Can you hear the</a:t>
            </a:r>
            <a:r>
              <a:rPr lang="en-US" sz="1700">
                <a:solidFill>
                  <a:srgbClr val="000000"/>
                </a:solidFill>
                <a:ea typeface="Times New Roman" panose="02020603050405020304" pitchFamily="18" charset="0"/>
              </a:rPr>
              <a:t> ascending melodic</a:t>
            </a:r>
            <a:r>
              <a:rPr lang="en-US" sz="1700">
                <a:solidFill>
                  <a:srgbClr val="000000"/>
                </a:solidFill>
                <a:effectLst/>
                <a:ea typeface="Times New Roman" panose="02020603050405020304" pitchFamily="18" charset="0"/>
              </a:rPr>
              <a:t> line played by the harp? Notice how the music keeps rising </a:t>
            </a:r>
            <a:r>
              <a:rPr lang="en-US" sz="1700">
                <a:solidFill>
                  <a:srgbClr val="000000"/>
                </a:solidFill>
                <a:ea typeface="Times New Roman" panose="02020603050405020304" pitchFamily="18" charset="0"/>
              </a:rPr>
              <a:t>to higher and higher </a:t>
            </a:r>
            <a:r>
              <a:rPr lang="en-US" sz="1700" b="1">
                <a:solidFill>
                  <a:srgbClr val="000000"/>
                </a:solidFill>
                <a:ea typeface="Times New Roman" panose="02020603050405020304" pitchFamily="18" charset="0"/>
              </a:rPr>
              <a:t>pitches</a:t>
            </a:r>
            <a:r>
              <a:rPr lang="en-US" sz="1700">
                <a:solidFill>
                  <a:srgbClr val="000000"/>
                </a:solidFill>
                <a:ea typeface="Times New Roman" panose="02020603050405020304" pitchFamily="18" charset="0"/>
              </a:rPr>
              <a:t>.</a:t>
            </a:r>
            <a:endParaRPr lang="en-US" sz="1700">
              <a:effectLst/>
              <a:ea typeface="Times New Roman" panose="02020603050405020304" pitchFamily="18" charset="0"/>
            </a:endParaRPr>
          </a:p>
          <a:p>
            <a:endParaRPr lang="en-US"/>
          </a:p>
        </p:txBody>
      </p:sp>
      <p:pic>
        <p:nvPicPr>
          <p:cNvPr id="2" name="Online Media 1" title="Stravinsky: Finale - Suite from The Firebird / Los Angeles Philharmonic, Gustavo Dudamel">
            <a:hlinkClick r:id="" action="ppaction://media"/>
            <a:extLst>
              <a:ext uri="{FF2B5EF4-FFF2-40B4-BE49-F238E27FC236}">
                <a16:creationId xmlns:a16="http://schemas.microsoft.com/office/drawing/2014/main" id="{34204BFB-A332-4CA0-5F0C-57E4BED7E785}"/>
              </a:ext>
            </a:extLst>
          </p:cNvPr>
          <p:cNvPicPr>
            <a:picLocks noRot="1" noChangeAspect="1"/>
          </p:cNvPicPr>
          <p:nvPr>
            <a:videoFile r:link="rId1"/>
          </p:nvPr>
        </p:nvPicPr>
        <p:blipFill>
          <a:blip r:embed="rId4"/>
          <a:stretch>
            <a:fillRect/>
          </a:stretch>
        </p:blipFill>
        <p:spPr>
          <a:xfrm>
            <a:off x="7362825" y="469900"/>
            <a:ext cx="4592638" cy="2628900"/>
          </a:xfrm>
          <a:prstGeom prst="rect">
            <a:avLst/>
          </a:prstGeom>
        </p:spPr>
      </p:pic>
    </p:spTree>
    <p:extLst>
      <p:ext uri="{BB962C8B-B14F-4D97-AF65-F5344CB8AC3E}">
        <p14:creationId xmlns:p14="http://schemas.microsoft.com/office/powerpoint/2010/main" val="1057272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group of people on a stage&#10;&#10;Description automatically generated">
            <a:extLst>
              <a:ext uri="{FF2B5EF4-FFF2-40B4-BE49-F238E27FC236}">
                <a16:creationId xmlns:a16="http://schemas.microsoft.com/office/drawing/2014/main" id="{23866F6A-4567-9026-B9D3-14624D4BA189}"/>
              </a:ext>
            </a:extLst>
          </p:cNvPr>
          <p:cNvPicPr>
            <a:picLocks noChangeAspect="1"/>
          </p:cNvPicPr>
          <p:nvPr/>
        </p:nvPicPr>
        <p:blipFill>
          <a:blip r:embed="rId2"/>
          <a:srcRect t="2729" b="2706"/>
          <a:stretch/>
        </p:blipFill>
        <p:spPr>
          <a:xfrm>
            <a:off x="2522356"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79A94EB-30FE-2C91-8393-413C3F3C08C0}"/>
              </a:ext>
            </a:extLst>
          </p:cNvPr>
          <p:cNvSpPr txBox="1"/>
          <p:nvPr/>
        </p:nvSpPr>
        <p:spPr>
          <a:xfrm>
            <a:off x="211666" y="265832"/>
            <a:ext cx="5405363" cy="574025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a:lnSpc>
                <a:spcPct val="90000"/>
              </a:lnSpc>
              <a:spcAft>
                <a:spcPts val="600"/>
              </a:spcAft>
            </a:pPr>
            <a:r>
              <a:rPr lang="en-US" sz="2600"/>
              <a:t>Martin Woldson Theater</a:t>
            </a:r>
          </a:p>
          <a:p>
            <a:pPr defTabSz="914400">
              <a:lnSpc>
                <a:spcPct val="90000"/>
              </a:lnSpc>
              <a:spcAft>
                <a:spcPts val="600"/>
              </a:spcAft>
            </a:pPr>
            <a:r>
              <a:rPr lang="en-US" sz="2600"/>
              <a:t>at The Fox </a:t>
            </a:r>
            <a:endParaRPr lang="en-US" sz="1600" b="1">
              <a:cs typeface="Calibri"/>
            </a:endParaRPr>
          </a:p>
          <a:p>
            <a:pPr defTabSz="914400">
              <a:lnSpc>
                <a:spcPct val="90000"/>
              </a:lnSpc>
              <a:spcAft>
                <a:spcPts val="600"/>
              </a:spcAft>
            </a:pPr>
            <a:endParaRPr lang="en-US" sz="1600" u="sng"/>
          </a:p>
          <a:p>
            <a:pPr defTabSz="914400">
              <a:lnSpc>
                <a:spcPct val="90000"/>
              </a:lnSpc>
              <a:spcAft>
                <a:spcPts val="600"/>
              </a:spcAft>
            </a:pPr>
            <a:r>
              <a:rPr lang="en-US" sz="1600" u="sng"/>
              <a:t>When was the Fox Theater built? </a:t>
            </a:r>
            <a:endParaRPr lang="en-US" sz="1600" u="sng">
              <a:cs typeface="Calibri"/>
            </a:endParaRPr>
          </a:p>
          <a:p>
            <a:pPr marL="228600" indent="-228600" defTabSz="914400">
              <a:lnSpc>
                <a:spcPct val="90000"/>
              </a:lnSpc>
              <a:spcAft>
                <a:spcPts val="600"/>
              </a:spcAft>
              <a:buFont typeface="Arial" panose="020B0604020202020204" pitchFamily="34" charset="0"/>
              <a:buChar char="•"/>
            </a:pPr>
            <a:r>
              <a:rPr lang="en-US" sz="1600"/>
              <a:t>The theater was first opened in 1931 as the Fox (movie) Theater. </a:t>
            </a:r>
            <a:endParaRPr lang="en-US" sz="1600">
              <a:cs typeface="Calibri"/>
            </a:endParaRPr>
          </a:p>
          <a:p>
            <a:pPr marL="228600" indent="-228600" defTabSz="914400">
              <a:lnSpc>
                <a:spcPct val="90000"/>
              </a:lnSpc>
              <a:spcAft>
                <a:spcPts val="600"/>
              </a:spcAft>
              <a:buFont typeface="Arial" panose="020B0604020202020204" pitchFamily="34" charset="0"/>
              <a:buChar char="•"/>
            </a:pPr>
            <a:r>
              <a:rPr lang="en-US" sz="1600"/>
              <a:t>The construction cost was $1 million in 1931, which would be about $16 million now. </a:t>
            </a:r>
            <a:endParaRPr lang="en-US" sz="1600">
              <a:cs typeface="Calibri"/>
            </a:endParaRPr>
          </a:p>
          <a:p>
            <a:pPr indent="-228600" defTabSz="914400">
              <a:lnSpc>
                <a:spcPct val="90000"/>
              </a:lnSpc>
              <a:spcAft>
                <a:spcPts val="600"/>
              </a:spcAft>
              <a:buFont typeface="Arial" panose="020B0604020202020204" pitchFamily="34" charset="0"/>
              <a:buChar char="•"/>
            </a:pPr>
            <a:endParaRPr lang="en-US" sz="1600">
              <a:cs typeface="Calibri"/>
            </a:endParaRPr>
          </a:p>
          <a:p>
            <a:pPr defTabSz="914400">
              <a:lnSpc>
                <a:spcPct val="90000"/>
              </a:lnSpc>
              <a:spcAft>
                <a:spcPts val="600"/>
              </a:spcAft>
            </a:pPr>
            <a:r>
              <a:rPr lang="en-US" sz="1600" u="sng"/>
              <a:t>What style of architecture is used? </a:t>
            </a:r>
            <a:endParaRPr lang="en-US" sz="1600" u="sng">
              <a:cs typeface="Calibri"/>
            </a:endParaRPr>
          </a:p>
          <a:p>
            <a:pPr marL="285750" indent="-285750" defTabSz="914400">
              <a:lnSpc>
                <a:spcPct val="90000"/>
              </a:lnSpc>
              <a:spcAft>
                <a:spcPts val="600"/>
              </a:spcAft>
              <a:buFont typeface="Arial"/>
              <a:buChar char="•"/>
            </a:pPr>
            <a:r>
              <a:rPr lang="en-US" sz="1600"/>
              <a:t>The interior is designed in an Art Deco theme. </a:t>
            </a:r>
            <a:endParaRPr lang="en-US" sz="1600">
              <a:cs typeface="Calibri"/>
            </a:endParaRPr>
          </a:p>
          <a:p>
            <a:pPr indent="-228600" defTabSz="914400">
              <a:lnSpc>
                <a:spcPct val="90000"/>
              </a:lnSpc>
              <a:spcAft>
                <a:spcPts val="600"/>
              </a:spcAft>
              <a:buFont typeface="Arial" panose="020B0604020202020204" pitchFamily="34" charset="0"/>
              <a:buChar char="•"/>
            </a:pPr>
            <a:endParaRPr lang="en-US" sz="1600" u="sng">
              <a:cs typeface="Calibri"/>
            </a:endParaRPr>
          </a:p>
          <a:p>
            <a:pPr defTabSz="914400">
              <a:lnSpc>
                <a:spcPct val="90000"/>
              </a:lnSpc>
              <a:spcAft>
                <a:spcPts val="600"/>
              </a:spcAft>
            </a:pPr>
            <a:r>
              <a:rPr lang="en-US" sz="1600" u="sng"/>
              <a:t>When was the theatre remodeled?</a:t>
            </a:r>
            <a:endParaRPr lang="en-US" sz="1600" u="sng">
              <a:cs typeface="Calibri"/>
            </a:endParaRPr>
          </a:p>
          <a:p>
            <a:pPr marL="285750" indent="-228600" defTabSz="914400">
              <a:lnSpc>
                <a:spcPct val="90000"/>
              </a:lnSpc>
              <a:spcAft>
                <a:spcPts val="600"/>
              </a:spcAft>
              <a:buFont typeface="Arial" panose="020B0604020202020204" pitchFamily="34" charset="0"/>
              <a:buChar char="•"/>
            </a:pPr>
            <a:r>
              <a:rPr lang="en-US" sz="1600"/>
              <a:t>In November 2007 the Fox was reopened after a full renovation.</a:t>
            </a:r>
            <a:endParaRPr lang="en-US" sz="1600">
              <a:cs typeface="Calibri"/>
            </a:endParaRPr>
          </a:p>
          <a:p>
            <a:pPr marL="285750" indent="-228600" defTabSz="914400">
              <a:lnSpc>
                <a:spcPct val="90000"/>
              </a:lnSpc>
              <a:spcAft>
                <a:spcPts val="600"/>
              </a:spcAft>
              <a:buFont typeface="Arial" panose="020B0604020202020204" pitchFamily="34" charset="0"/>
              <a:buChar char="•"/>
            </a:pPr>
            <a:r>
              <a:rPr lang="en-US" sz="1600"/>
              <a:t>With help from the Save America’s Treasures grant, the original Art Deco murals were restored from damage that happened during previous renovations.</a:t>
            </a:r>
            <a:endParaRPr lang="en-US" sz="1600">
              <a:cs typeface="Calibri"/>
            </a:endParaRPr>
          </a:p>
          <a:p>
            <a:pPr indent="-228600" defTabSz="914400">
              <a:lnSpc>
                <a:spcPct val="90000"/>
              </a:lnSpc>
              <a:spcAft>
                <a:spcPts val="600"/>
              </a:spcAft>
              <a:buFont typeface="Arial" panose="020B0604020202020204" pitchFamily="34" charset="0"/>
              <a:buChar char="•"/>
            </a:pPr>
            <a:endParaRPr lang="en-US" sz="1600" u="sng">
              <a:cs typeface="Calibri"/>
            </a:endParaRPr>
          </a:p>
          <a:p>
            <a:pPr defTabSz="914400">
              <a:lnSpc>
                <a:spcPct val="90000"/>
              </a:lnSpc>
              <a:spcAft>
                <a:spcPts val="600"/>
              </a:spcAft>
            </a:pPr>
            <a:r>
              <a:rPr lang="en-US" sz="1600" u="sng"/>
              <a:t>How many seats are in Martin Woldson Theater at The Fox?</a:t>
            </a:r>
            <a:endParaRPr lang="en-US" sz="1600" u="sng">
              <a:cs typeface="Calibri"/>
            </a:endParaRPr>
          </a:p>
          <a:p>
            <a:pPr marL="285750" indent="-228600" defTabSz="914400">
              <a:lnSpc>
                <a:spcPct val="90000"/>
              </a:lnSpc>
              <a:spcAft>
                <a:spcPts val="600"/>
              </a:spcAft>
              <a:buFont typeface="Arial" panose="020B0604020202020204" pitchFamily="34" charset="0"/>
              <a:buChar char="•"/>
            </a:pPr>
            <a:r>
              <a:rPr lang="en-US" sz="1600"/>
              <a:t>There are about 1600 seats in the theater.</a:t>
            </a:r>
            <a:endParaRPr lang="en-US" sz="1600">
              <a:cs typeface="Calibri"/>
            </a:endParaRPr>
          </a:p>
          <a:p>
            <a:pPr indent="-228600" defTabSz="914400">
              <a:lnSpc>
                <a:spcPct val="90000"/>
              </a:lnSpc>
              <a:spcAft>
                <a:spcPts val="600"/>
              </a:spcAft>
              <a:buFont typeface="Arial" panose="020B0604020202020204" pitchFamily="34" charset="0"/>
              <a:buChar char="•"/>
            </a:pPr>
            <a:endParaRPr lang="en-US" sz="1400">
              <a:cs typeface="Calibri"/>
            </a:endParaRPr>
          </a:p>
          <a:p>
            <a:pPr defTabSz="914400">
              <a:lnSpc>
                <a:spcPct val="90000"/>
              </a:lnSpc>
              <a:spcAft>
                <a:spcPts val="600"/>
              </a:spcAft>
            </a:pPr>
            <a:endParaRPr lang="en-US" sz="1400" b="1">
              <a:cs typeface="Calibri"/>
            </a:endParaRPr>
          </a:p>
          <a:p>
            <a:pPr indent="-228600" defTabSz="914400">
              <a:lnSpc>
                <a:spcPct val="90000"/>
              </a:lnSpc>
              <a:spcAft>
                <a:spcPts val="600"/>
              </a:spcAft>
              <a:buFont typeface="Arial" panose="020B0604020202020204" pitchFamily="34" charset="0"/>
              <a:buChar char="•"/>
            </a:pPr>
            <a:endParaRPr lang="en-US" sz="1400"/>
          </a:p>
        </p:txBody>
      </p:sp>
    </p:spTree>
    <p:extLst>
      <p:ext uri="{BB962C8B-B14F-4D97-AF65-F5344CB8AC3E}">
        <p14:creationId xmlns:p14="http://schemas.microsoft.com/office/powerpoint/2010/main" val="3643213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0C7DA5-38C0-CD60-7D37-8A7E2F89480C}"/>
              </a:ext>
            </a:extLst>
          </p:cNvPr>
          <p:cNvSpPr>
            <a:spLocks noGrp="1"/>
          </p:cNvSpPr>
          <p:nvPr>
            <p:ph idx="1"/>
          </p:nvPr>
        </p:nvSpPr>
        <p:spPr>
          <a:xfrm>
            <a:off x="577679" y="1364015"/>
            <a:ext cx="11036641" cy="696143"/>
          </a:xfrm>
        </p:spPr>
        <p:txBody>
          <a:bodyPr vert="horz" lIns="91440" tIns="45720" rIns="91440" bIns="45720" rtlCol="0" anchor="t">
            <a:normAutofit fontScale="92500"/>
          </a:bodyPr>
          <a:lstStyle/>
          <a:p>
            <a:pPr marL="0" indent="0">
              <a:buNone/>
            </a:pPr>
            <a:r>
              <a:rPr lang="en-US" sz="2000"/>
              <a:t>Special thanks to our education program sponsors: Hagan Foundation, Welty Foundation, National Endowment for the Arts, Johnston-Fix Foundation, Future Song Foundation, and the Washington State Arts Commission.</a:t>
            </a:r>
          </a:p>
        </p:txBody>
      </p:sp>
      <p:pic>
        <p:nvPicPr>
          <p:cNvPr id="8198" name="Picture 1" descr="A black background with red text&#10;&#10;Description automatically generated">
            <a:extLst>
              <a:ext uri="{FF2B5EF4-FFF2-40B4-BE49-F238E27FC236}">
                <a16:creationId xmlns:a16="http://schemas.microsoft.com/office/drawing/2014/main" id="{2165E8E2-930C-E6B2-ECE6-35577E42A2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0344" y="2744579"/>
            <a:ext cx="2082800" cy="941454"/>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33" descr="A logo for the arts&#10;&#10;Description automatically generated">
            <a:extLst>
              <a:ext uri="{FF2B5EF4-FFF2-40B4-BE49-F238E27FC236}">
                <a16:creationId xmlns:a16="http://schemas.microsoft.com/office/drawing/2014/main" id="{EABC1115-A7B7-7300-AA48-9CC3A5799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1940" y="2744579"/>
            <a:ext cx="927100" cy="98287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35" descr="A close-up of a logo&#10;&#10;Description automatically generated">
            <a:extLst>
              <a:ext uri="{FF2B5EF4-FFF2-40B4-BE49-F238E27FC236}">
                <a16:creationId xmlns:a16="http://schemas.microsoft.com/office/drawing/2014/main" id="{1A6A3F09-7EFF-A4C7-D464-3B5B5E2C40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3392" y="2744579"/>
            <a:ext cx="3022600" cy="85090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6" descr="A black background with a black square&#10;&#10;Description automatically generated with medium confidence">
            <a:extLst>
              <a:ext uri="{FF2B5EF4-FFF2-40B4-BE49-F238E27FC236}">
                <a16:creationId xmlns:a16="http://schemas.microsoft.com/office/drawing/2014/main" id="{BF05E7F4-8CE6-6C26-AAE3-4E1EBA2220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9588" y="2744579"/>
            <a:ext cx="1778000" cy="792371"/>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37" descr="A logo for a music company&#10;&#10;Description automatically generated">
            <a:extLst>
              <a:ext uri="{FF2B5EF4-FFF2-40B4-BE49-F238E27FC236}">
                <a16:creationId xmlns:a16="http://schemas.microsoft.com/office/drawing/2014/main" id="{D1C3C082-CF60-5C59-0F31-7AD88A042C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9244" y="4205079"/>
            <a:ext cx="11811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8193" name="Picture 38" descr="A logo with colorful squares&#10;&#10;Description automatically generated with medium confidence">
            <a:extLst>
              <a:ext uri="{FF2B5EF4-FFF2-40B4-BE49-F238E27FC236}">
                <a16:creationId xmlns:a16="http://schemas.microsoft.com/office/drawing/2014/main" id="{B300B011-FD8E-5D2B-5A15-EA60A45E59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1390" y="4205079"/>
            <a:ext cx="1181100" cy="11811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7">
            <a:extLst>
              <a:ext uri="{FF2B5EF4-FFF2-40B4-BE49-F238E27FC236}">
                <a16:creationId xmlns:a16="http://schemas.microsoft.com/office/drawing/2014/main" id="{140DD0BA-B626-1C5F-8A27-91C6EAF4DB7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8">
            <a:extLst>
              <a:ext uri="{FF2B5EF4-FFF2-40B4-BE49-F238E27FC236}">
                <a16:creationId xmlns:a16="http://schemas.microsoft.com/office/drawing/2014/main" id="{C730FF05-4F60-AF55-2412-79FFE390E925}"/>
              </a:ext>
            </a:extLst>
          </p:cNvPr>
          <p:cNvSpPr>
            <a:spLocks noChangeArrowheads="1"/>
          </p:cNvSpPr>
          <p:nvPr/>
        </p:nvSpPr>
        <p:spPr bwMode="auto">
          <a:xfrm>
            <a:off x="0" y="6070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Content Placeholder 2">
            <a:extLst>
              <a:ext uri="{FF2B5EF4-FFF2-40B4-BE49-F238E27FC236}">
                <a16:creationId xmlns:a16="http://schemas.microsoft.com/office/drawing/2014/main" id="{9975478A-3753-9965-C86F-C7F1885E84CF}"/>
              </a:ext>
            </a:extLst>
          </p:cNvPr>
          <p:cNvSpPr txBox="1">
            <a:spLocks/>
          </p:cNvSpPr>
          <p:nvPr/>
        </p:nvSpPr>
        <p:spPr>
          <a:xfrm>
            <a:off x="4235279" y="4310415"/>
            <a:ext cx="2715601" cy="117874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a:latin typeface="Bookman Old Style"/>
              </a:rPr>
              <a:t>Welty Foundation</a:t>
            </a:r>
            <a:endParaRPr lang="en-US" b="1">
              <a:latin typeface="Bookman Old Style"/>
              <a:cs typeface="Calibri"/>
            </a:endParaRPr>
          </a:p>
        </p:txBody>
      </p:sp>
    </p:spTree>
    <p:extLst>
      <p:ext uri="{BB962C8B-B14F-4D97-AF65-F5344CB8AC3E}">
        <p14:creationId xmlns:p14="http://schemas.microsoft.com/office/powerpoint/2010/main" val="3470619768"/>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Widescreen</PresentationFormat>
  <Slides>24</Slides>
  <Notes>1</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2013 - 2022 Theme</vt:lpstr>
      <vt:lpstr> Heroes and Legends:  Magical Musical Tales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Jason Moody</dc:creator>
  <cp:revision>1</cp:revision>
  <cp:lastPrinted>2024-09-23T19:24:12Z</cp:lastPrinted>
  <dcterms:created xsi:type="dcterms:W3CDTF">2024-09-19T05:15:44Z</dcterms:created>
  <dcterms:modified xsi:type="dcterms:W3CDTF">2024-09-23T19:35:42Z</dcterms:modified>
</cp:coreProperties>
</file>